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48" r:id="rId2"/>
  </p:sldMasterIdLst>
  <p:sldIdLst>
    <p:sldId id="256" r:id="rId3"/>
    <p:sldId id="257" r:id="rId4"/>
    <p:sldId id="267" r:id="rId5"/>
    <p:sldId id="258" r:id="rId6"/>
    <p:sldId id="259" r:id="rId7"/>
    <p:sldId id="295" r:id="rId8"/>
    <p:sldId id="296" r:id="rId9"/>
    <p:sldId id="261" r:id="rId10"/>
    <p:sldId id="260" r:id="rId11"/>
    <p:sldId id="262" r:id="rId12"/>
    <p:sldId id="263" r:id="rId13"/>
    <p:sldId id="264" r:id="rId14"/>
    <p:sldId id="265" r:id="rId15"/>
    <p:sldId id="266" r:id="rId16"/>
    <p:sldId id="275" r:id="rId17"/>
    <p:sldId id="268" r:id="rId18"/>
    <p:sldId id="269" r:id="rId19"/>
    <p:sldId id="270" r:id="rId20"/>
    <p:sldId id="271" r:id="rId21"/>
    <p:sldId id="272" r:id="rId22"/>
    <p:sldId id="273" r:id="rId23"/>
    <p:sldId id="274"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191C8-B1D2-4652-9E07-EBBDD4460DD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E03DBA8-95FF-4383-9700-7967726E1CCD}">
      <dgm:prSet custT="1"/>
      <dgm:spPr/>
      <dgm:t>
        <a:bodyPr/>
        <a:lstStyle/>
        <a:p>
          <a:pPr algn="ctr"/>
          <a:r>
            <a:rPr lang="en-CA" sz="2000" dirty="0"/>
            <a:t>There are many types of germs (bacteria &amp; viruses) Some we can get in our bodies by breathing air that has germs in it when somebody has coughed or sneezed. We can get other germs into our bodies by touching something that has germs on it and then putting our hands or food into our mouths without washing. </a:t>
          </a:r>
          <a:endParaRPr lang="en-US" sz="2000" dirty="0"/>
        </a:p>
      </dgm:t>
    </dgm:pt>
    <dgm:pt modelId="{AC9266E1-6328-490C-8D69-9EF0CEDC79CC}" type="parTrans" cxnId="{A3A5A9A9-6314-432D-8313-2C0C6166FB6C}">
      <dgm:prSet/>
      <dgm:spPr/>
      <dgm:t>
        <a:bodyPr/>
        <a:lstStyle/>
        <a:p>
          <a:endParaRPr lang="en-US"/>
        </a:p>
      </dgm:t>
    </dgm:pt>
    <dgm:pt modelId="{571E374A-6073-45E0-B7C7-CB4FF7735814}" type="sibTrans" cxnId="{A3A5A9A9-6314-432D-8313-2C0C6166FB6C}">
      <dgm:prSet/>
      <dgm:spPr/>
      <dgm:t>
        <a:bodyPr/>
        <a:lstStyle/>
        <a:p>
          <a:endParaRPr lang="en-US"/>
        </a:p>
      </dgm:t>
    </dgm:pt>
    <dgm:pt modelId="{F76200DF-E3DC-4B18-9765-9BCB6CE16C3F}">
      <dgm:prSet/>
      <dgm:spPr/>
      <dgm:t>
        <a:bodyPr/>
        <a:lstStyle/>
        <a:p>
          <a:pPr algn="ctr"/>
          <a:r>
            <a:rPr lang="en-CA" dirty="0"/>
            <a:t>Washing hands is the best way to fight germs!! </a:t>
          </a:r>
          <a:br>
            <a:rPr lang="en-CA" dirty="0"/>
          </a:br>
          <a:endParaRPr lang="en-US" dirty="0"/>
        </a:p>
      </dgm:t>
    </dgm:pt>
    <dgm:pt modelId="{07D0C105-CEB4-454C-B6A6-C1F14A731693}" type="parTrans" cxnId="{3CF8DC95-FC7B-472B-B9D8-236378398109}">
      <dgm:prSet/>
      <dgm:spPr/>
      <dgm:t>
        <a:bodyPr/>
        <a:lstStyle/>
        <a:p>
          <a:endParaRPr lang="en-US"/>
        </a:p>
      </dgm:t>
    </dgm:pt>
    <dgm:pt modelId="{AC3C1D00-6FCD-452C-AE3B-3218A73F8901}" type="sibTrans" cxnId="{3CF8DC95-FC7B-472B-B9D8-236378398109}">
      <dgm:prSet/>
      <dgm:spPr/>
      <dgm:t>
        <a:bodyPr/>
        <a:lstStyle/>
        <a:p>
          <a:endParaRPr lang="en-US"/>
        </a:p>
      </dgm:t>
    </dgm:pt>
    <dgm:pt modelId="{12B5509C-89FB-4A64-B733-2C34ABEF5FAA}" type="pres">
      <dgm:prSet presAssocID="{EF4191C8-B1D2-4652-9E07-EBBDD4460DD6}" presName="outerComposite" presStyleCnt="0">
        <dgm:presLayoutVars>
          <dgm:chMax val="5"/>
          <dgm:dir/>
          <dgm:resizeHandles val="exact"/>
        </dgm:presLayoutVars>
      </dgm:prSet>
      <dgm:spPr/>
    </dgm:pt>
    <dgm:pt modelId="{F85C06A0-BA95-4AD8-9CC3-BDBA11A74703}" type="pres">
      <dgm:prSet presAssocID="{EF4191C8-B1D2-4652-9E07-EBBDD4460DD6}" presName="dummyMaxCanvas" presStyleCnt="0">
        <dgm:presLayoutVars/>
      </dgm:prSet>
      <dgm:spPr/>
    </dgm:pt>
    <dgm:pt modelId="{9625A028-D2D9-4183-A7FF-CA902CB35FDC}" type="pres">
      <dgm:prSet presAssocID="{EF4191C8-B1D2-4652-9E07-EBBDD4460DD6}" presName="TwoNodes_1" presStyleLbl="node1" presStyleIdx="0" presStyleCnt="2" custScaleX="117647" custLinFactNeighborX="14080" custLinFactNeighborY="-19152">
        <dgm:presLayoutVars>
          <dgm:bulletEnabled val="1"/>
        </dgm:presLayoutVars>
      </dgm:prSet>
      <dgm:spPr/>
    </dgm:pt>
    <dgm:pt modelId="{D7AAC2DF-5169-44FA-93E2-F6E611AD180E}" type="pres">
      <dgm:prSet presAssocID="{EF4191C8-B1D2-4652-9E07-EBBDD4460DD6}" presName="TwoNodes_2" presStyleLbl="node1" presStyleIdx="1" presStyleCnt="2">
        <dgm:presLayoutVars>
          <dgm:bulletEnabled val="1"/>
        </dgm:presLayoutVars>
      </dgm:prSet>
      <dgm:spPr/>
    </dgm:pt>
    <dgm:pt modelId="{4ADE22CD-D93D-489D-B922-379785423AFF}" type="pres">
      <dgm:prSet presAssocID="{EF4191C8-B1D2-4652-9E07-EBBDD4460DD6}" presName="TwoConn_1-2" presStyleLbl="fgAccFollowNode1" presStyleIdx="0" presStyleCnt="1">
        <dgm:presLayoutVars>
          <dgm:bulletEnabled val="1"/>
        </dgm:presLayoutVars>
      </dgm:prSet>
      <dgm:spPr/>
    </dgm:pt>
    <dgm:pt modelId="{77E682EA-A602-4010-B6D6-7F42D67DB02F}" type="pres">
      <dgm:prSet presAssocID="{EF4191C8-B1D2-4652-9E07-EBBDD4460DD6}" presName="TwoNodes_1_text" presStyleLbl="node1" presStyleIdx="1" presStyleCnt="2">
        <dgm:presLayoutVars>
          <dgm:bulletEnabled val="1"/>
        </dgm:presLayoutVars>
      </dgm:prSet>
      <dgm:spPr/>
    </dgm:pt>
    <dgm:pt modelId="{D342C874-A239-46FE-93B8-2F48527C3505}" type="pres">
      <dgm:prSet presAssocID="{EF4191C8-B1D2-4652-9E07-EBBDD4460DD6}" presName="TwoNodes_2_text" presStyleLbl="node1" presStyleIdx="1" presStyleCnt="2">
        <dgm:presLayoutVars>
          <dgm:bulletEnabled val="1"/>
        </dgm:presLayoutVars>
      </dgm:prSet>
      <dgm:spPr/>
    </dgm:pt>
  </dgm:ptLst>
  <dgm:cxnLst>
    <dgm:cxn modelId="{9AF06A00-2D5E-4F09-B61C-72C2454E14B9}" type="presOf" srcId="{F76200DF-E3DC-4B18-9765-9BCB6CE16C3F}" destId="{D7AAC2DF-5169-44FA-93E2-F6E611AD180E}" srcOrd="0" destOrd="0" presId="urn:microsoft.com/office/officeart/2005/8/layout/vProcess5"/>
    <dgm:cxn modelId="{2F672935-1DB4-4BEF-A67F-935505EB5F9D}" type="presOf" srcId="{0E03DBA8-95FF-4383-9700-7967726E1CCD}" destId="{77E682EA-A602-4010-B6D6-7F42D67DB02F}" srcOrd="1" destOrd="0" presId="urn:microsoft.com/office/officeart/2005/8/layout/vProcess5"/>
    <dgm:cxn modelId="{E1315D60-FFBD-44C4-8DBF-35766AB71542}" type="presOf" srcId="{F76200DF-E3DC-4B18-9765-9BCB6CE16C3F}" destId="{D342C874-A239-46FE-93B8-2F48527C3505}" srcOrd="1" destOrd="0" presId="urn:microsoft.com/office/officeart/2005/8/layout/vProcess5"/>
    <dgm:cxn modelId="{097C8F81-78FC-43D0-A5CE-371064F2F779}" type="presOf" srcId="{571E374A-6073-45E0-B7C7-CB4FF7735814}" destId="{4ADE22CD-D93D-489D-B922-379785423AFF}" srcOrd="0" destOrd="0" presId="urn:microsoft.com/office/officeart/2005/8/layout/vProcess5"/>
    <dgm:cxn modelId="{1F4ED489-ED41-4CCA-9FC0-5CF8B2C19D06}" type="presOf" srcId="{0E03DBA8-95FF-4383-9700-7967726E1CCD}" destId="{9625A028-D2D9-4183-A7FF-CA902CB35FDC}" srcOrd="0" destOrd="0" presId="urn:microsoft.com/office/officeart/2005/8/layout/vProcess5"/>
    <dgm:cxn modelId="{34AEF594-17FE-4EA9-8190-D446DD2DA482}" type="presOf" srcId="{EF4191C8-B1D2-4652-9E07-EBBDD4460DD6}" destId="{12B5509C-89FB-4A64-B733-2C34ABEF5FAA}" srcOrd="0" destOrd="0" presId="urn:microsoft.com/office/officeart/2005/8/layout/vProcess5"/>
    <dgm:cxn modelId="{3CF8DC95-FC7B-472B-B9D8-236378398109}" srcId="{EF4191C8-B1D2-4652-9E07-EBBDD4460DD6}" destId="{F76200DF-E3DC-4B18-9765-9BCB6CE16C3F}" srcOrd="1" destOrd="0" parTransId="{07D0C105-CEB4-454C-B6A6-C1F14A731693}" sibTransId="{AC3C1D00-6FCD-452C-AE3B-3218A73F8901}"/>
    <dgm:cxn modelId="{A3A5A9A9-6314-432D-8313-2C0C6166FB6C}" srcId="{EF4191C8-B1D2-4652-9E07-EBBDD4460DD6}" destId="{0E03DBA8-95FF-4383-9700-7967726E1CCD}" srcOrd="0" destOrd="0" parTransId="{AC9266E1-6328-490C-8D69-9EF0CEDC79CC}" sibTransId="{571E374A-6073-45E0-B7C7-CB4FF7735814}"/>
    <dgm:cxn modelId="{CAA9C223-95B0-4488-ABAB-ED7689891BC9}" type="presParOf" srcId="{12B5509C-89FB-4A64-B733-2C34ABEF5FAA}" destId="{F85C06A0-BA95-4AD8-9CC3-BDBA11A74703}" srcOrd="0" destOrd="0" presId="urn:microsoft.com/office/officeart/2005/8/layout/vProcess5"/>
    <dgm:cxn modelId="{47701041-6EC4-4AE4-A0C2-074594630A60}" type="presParOf" srcId="{12B5509C-89FB-4A64-B733-2C34ABEF5FAA}" destId="{9625A028-D2D9-4183-A7FF-CA902CB35FDC}" srcOrd="1" destOrd="0" presId="urn:microsoft.com/office/officeart/2005/8/layout/vProcess5"/>
    <dgm:cxn modelId="{88F2865D-A6AE-4A0D-ADB4-737E3D287202}" type="presParOf" srcId="{12B5509C-89FB-4A64-B733-2C34ABEF5FAA}" destId="{D7AAC2DF-5169-44FA-93E2-F6E611AD180E}" srcOrd="2" destOrd="0" presId="urn:microsoft.com/office/officeart/2005/8/layout/vProcess5"/>
    <dgm:cxn modelId="{A2B368FA-FA26-46C7-BB98-4BCC6C784F0B}" type="presParOf" srcId="{12B5509C-89FB-4A64-B733-2C34ABEF5FAA}" destId="{4ADE22CD-D93D-489D-B922-379785423AFF}" srcOrd="3" destOrd="0" presId="urn:microsoft.com/office/officeart/2005/8/layout/vProcess5"/>
    <dgm:cxn modelId="{932140D3-D004-4C34-BEC9-08B317D3DD1A}" type="presParOf" srcId="{12B5509C-89FB-4A64-B733-2C34ABEF5FAA}" destId="{77E682EA-A602-4010-B6D6-7F42D67DB02F}" srcOrd="4" destOrd="0" presId="urn:microsoft.com/office/officeart/2005/8/layout/vProcess5"/>
    <dgm:cxn modelId="{027A25EF-05F4-4601-8CEC-E7F4066DCE14}" type="presParOf" srcId="{12B5509C-89FB-4A64-B733-2C34ABEF5FAA}" destId="{D342C874-A239-46FE-93B8-2F48527C350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5A028-D2D9-4183-A7FF-CA902CB35FDC}">
      <dsp:nvSpPr>
        <dsp:cNvPr id="0" name=""/>
        <dsp:cNvSpPr/>
      </dsp:nvSpPr>
      <dsp:spPr>
        <a:xfrm>
          <a:off x="3" y="0"/>
          <a:ext cx="7886696" cy="27124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There are many types of germs (bacteria &amp; viruses) Some we can get in our bodies by breathing air that has germs in it when somebody has coughed or sneezed. We can get other germs into our bodies by touching something that has germs on it and then putting our hands or food into our mouths without washing. </a:t>
          </a:r>
          <a:endParaRPr lang="en-US" sz="2000" kern="1200" dirty="0"/>
        </a:p>
      </dsp:txBody>
      <dsp:txXfrm>
        <a:off x="79449" y="79446"/>
        <a:ext cx="4616418" cy="2553599"/>
      </dsp:txXfrm>
    </dsp:sp>
    <dsp:sp modelId="{D7AAC2DF-5169-44FA-93E2-F6E611AD180E}">
      <dsp:nvSpPr>
        <dsp:cNvPr id="0" name=""/>
        <dsp:cNvSpPr/>
      </dsp:nvSpPr>
      <dsp:spPr>
        <a:xfrm>
          <a:off x="1478755" y="3315266"/>
          <a:ext cx="6703695" cy="271249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CA" sz="4000" kern="1200" dirty="0"/>
            <a:t>Washing hands is the best way to fight germs!! </a:t>
          </a:r>
          <a:br>
            <a:rPr lang="en-CA" sz="4000" kern="1200" dirty="0"/>
          </a:br>
          <a:endParaRPr lang="en-US" sz="4000" kern="1200" dirty="0"/>
        </a:p>
      </dsp:txBody>
      <dsp:txXfrm>
        <a:off x="1558201" y="3394712"/>
        <a:ext cx="3598678" cy="2553599"/>
      </dsp:txXfrm>
    </dsp:sp>
    <dsp:sp modelId="{4ADE22CD-D93D-489D-B922-379785423AFF}">
      <dsp:nvSpPr>
        <dsp:cNvPr id="0" name=""/>
        <dsp:cNvSpPr/>
      </dsp:nvSpPr>
      <dsp:spPr>
        <a:xfrm>
          <a:off x="5236326" y="2132319"/>
          <a:ext cx="1763119" cy="176311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33028" y="2132319"/>
        <a:ext cx="969715" cy="132674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9A66-3723-44A2-9652-41886CAEE17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8EB6377-CCA5-46C1-8CF0-4780D9B7818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1F41DDF-AEB5-41FA-AF57-6A9955D07D0F}"/>
              </a:ext>
            </a:extLst>
          </p:cNvPr>
          <p:cNvSpPr>
            <a:spLocks noGrp="1"/>
          </p:cNvSpPr>
          <p:nvPr>
            <p:ph type="dt" sz="half" idx="10"/>
          </p:nvPr>
        </p:nvSpPr>
        <p:spPr/>
        <p:txBody>
          <a:bodyPr/>
          <a:lstStyle/>
          <a:p>
            <a:fld id="{555E3DB4-B2B8-48CC-AAE0-C6C10AA1740D}" type="datetimeFigureOut">
              <a:rPr lang="en-CA" smtClean="0"/>
              <a:pPr/>
              <a:t>2021-11-01</a:t>
            </a:fld>
            <a:endParaRPr lang="en-CA"/>
          </a:p>
        </p:txBody>
      </p:sp>
      <p:sp>
        <p:nvSpPr>
          <p:cNvPr id="5" name="Footer Placeholder 4">
            <a:extLst>
              <a:ext uri="{FF2B5EF4-FFF2-40B4-BE49-F238E27FC236}">
                <a16:creationId xmlns:a16="http://schemas.microsoft.com/office/drawing/2014/main" id="{20CE0657-B064-4583-8662-6061CAAE39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5370E09-8E47-4891-A12E-A1628A9FF8A5}"/>
              </a:ext>
            </a:extLst>
          </p:cNvPr>
          <p:cNvSpPr>
            <a:spLocks noGrp="1"/>
          </p:cNvSpPr>
          <p:nvPr>
            <p:ph type="sldNum" sz="quarter" idx="12"/>
          </p:nvPr>
        </p:nvSpPr>
        <p:spPr/>
        <p:txBody>
          <a:bodyPr/>
          <a:lstStyle/>
          <a:p>
            <a:fld id="{EE71A183-7FA6-464A-AA6E-7ACCAA69DAE8}" type="slidenum">
              <a:rPr lang="en-CA" smtClean="0"/>
              <a:pPr/>
              <a:t>‹#›</a:t>
            </a:fld>
            <a:endParaRPr lang="en-CA"/>
          </a:p>
        </p:txBody>
      </p:sp>
    </p:spTree>
    <p:extLst>
      <p:ext uri="{BB962C8B-B14F-4D97-AF65-F5344CB8AC3E}">
        <p14:creationId xmlns:p14="http://schemas.microsoft.com/office/powerpoint/2010/main" val="116776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FFDC-7E7A-429A-89CE-BAD6EC30AF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E99FA-3BF3-4BD5-B2F9-58CEC3C492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EA9-A59B-4E45-92BB-0AAAF0C8E250}"/>
              </a:ext>
            </a:extLst>
          </p:cNvPr>
          <p:cNvSpPr>
            <a:spLocks noGrp="1"/>
          </p:cNvSpPr>
          <p:nvPr>
            <p:ph type="dt" sz="half" idx="10"/>
          </p:nvPr>
        </p:nvSpPr>
        <p:spPr/>
        <p:txBody>
          <a:bodyPr/>
          <a:lstStyle/>
          <a:p>
            <a:fld id="{555E3DB4-B2B8-48CC-AAE0-C6C10AA1740D}" type="datetimeFigureOut">
              <a:rPr lang="en-CA" smtClean="0"/>
              <a:pPr/>
              <a:t>2021-11-01</a:t>
            </a:fld>
            <a:endParaRPr lang="en-CA"/>
          </a:p>
        </p:txBody>
      </p:sp>
      <p:sp>
        <p:nvSpPr>
          <p:cNvPr id="5" name="Footer Placeholder 4">
            <a:extLst>
              <a:ext uri="{FF2B5EF4-FFF2-40B4-BE49-F238E27FC236}">
                <a16:creationId xmlns:a16="http://schemas.microsoft.com/office/drawing/2014/main" id="{DC4E9714-C300-4B57-825C-0BD7ACEF5CB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8F5D6C-1D1F-4328-A509-F309A663426A}"/>
              </a:ext>
            </a:extLst>
          </p:cNvPr>
          <p:cNvSpPr>
            <a:spLocks noGrp="1"/>
          </p:cNvSpPr>
          <p:nvPr>
            <p:ph type="sldNum" sz="quarter" idx="12"/>
          </p:nvPr>
        </p:nvSpPr>
        <p:spPr/>
        <p:txBody>
          <a:bodyPr/>
          <a:lstStyle/>
          <a:p>
            <a:fld id="{EE71A183-7FA6-464A-AA6E-7ACCAA69DAE8}" type="slidenum">
              <a:rPr lang="en-CA" smtClean="0"/>
              <a:pPr/>
              <a:t>‹#›</a:t>
            </a:fld>
            <a:endParaRPr lang="en-CA"/>
          </a:p>
        </p:txBody>
      </p:sp>
    </p:spTree>
    <p:extLst>
      <p:ext uri="{BB962C8B-B14F-4D97-AF65-F5344CB8AC3E}">
        <p14:creationId xmlns:p14="http://schemas.microsoft.com/office/powerpoint/2010/main" val="378089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1F532-BE52-441F-AD4D-7F49E1EA943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1DD2E2-A700-451C-9818-1391F1945FE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ED881-636D-4F29-AF9F-BAC7DEC55090}"/>
              </a:ext>
            </a:extLst>
          </p:cNvPr>
          <p:cNvSpPr>
            <a:spLocks noGrp="1"/>
          </p:cNvSpPr>
          <p:nvPr>
            <p:ph type="dt" sz="half" idx="10"/>
          </p:nvPr>
        </p:nvSpPr>
        <p:spPr/>
        <p:txBody>
          <a:bodyPr/>
          <a:lstStyle/>
          <a:p>
            <a:fld id="{555E3DB4-B2B8-48CC-AAE0-C6C10AA1740D}" type="datetimeFigureOut">
              <a:rPr lang="en-CA" smtClean="0"/>
              <a:pPr/>
              <a:t>2021-11-01</a:t>
            </a:fld>
            <a:endParaRPr lang="en-CA"/>
          </a:p>
        </p:txBody>
      </p:sp>
      <p:sp>
        <p:nvSpPr>
          <p:cNvPr id="5" name="Footer Placeholder 4">
            <a:extLst>
              <a:ext uri="{FF2B5EF4-FFF2-40B4-BE49-F238E27FC236}">
                <a16:creationId xmlns:a16="http://schemas.microsoft.com/office/drawing/2014/main" id="{79217BB4-AC02-4591-9439-8399CE84F6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250207-4C34-4264-BE06-1E002DCAF000}"/>
              </a:ext>
            </a:extLst>
          </p:cNvPr>
          <p:cNvSpPr>
            <a:spLocks noGrp="1"/>
          </p:cNvSpPr>
          <p:nvPr>
            <p:ph type="sldNum" sz="quarter" idx="12"/>
          </p:nvPr>
        </p:nvSpPr>
        <p:spPr/>
        <p:txBody>
          <a:bodyPr/>
          <a:lstStyle/>
          <a:p>
            <a:fld id="{EE71A183-7FA6-464A-AA6E-7ACCAA69DAE8}" type="slidenum">
              <a:rPr lang="en-CA" smtClean="0"/>
              <a:pPr/>
              <a:t>‹#›</a:t>
            </a:fld>
            <a:endParaRPr lang="en-CA"/>
          </a:p>
        </p:txBody>
      </p:sp>
    </p:spTree>
    <p:extLst>
      <p:ext uri="{BB962C8B-B14F-4D97-AF65-F5344CB8AC3E}">
        <p14:creationId xmlns:p14="http://schemas.microsoft.com/office/powerpoint/2010/main" val="2237635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AA832FB-3909-3A47-AC74-A45A79456487}"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D2563-5872-3347-B809-450190CB7F47}" type="slidenum">
              <a:rPr lang="en-US" smtClean="0"/>
              <a:pPr/>
              <a:t>‹#›</a:t>
            </a:fld>
            <a:endParaRPr lang="en-US"/>
          </a:p>
        </p:txBody>
      </p:sp>
      <p:pic>
        <p:nvPicPr>
          <p:cNvPr id="8" name="Picture 7" descr="virginPPslide_0002_Vector-Smart-Objec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pic>
        <p:nvPicPr>
          <p:cNvPr id="1026" name="Picture 2" descr="C:\Users\john\AppData\Local\Microsoft\Windows\Temporary Internet Files\Content.Outlook\3LPP5F1C\WhatisCancerbubbl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559" y="198720"/>
            <a:ext cx="1307569" cy="174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9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60F8-3B87-4B10-A067-B5CB40B9AC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2BE1F-8CC6-4F97-8AE7-F2580E182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28B16-5F95-45BA-924D-A5D09E98F8DE}"/>
              </a:ext>
            </a:extLst>
          </p:cNvPr>
          <p:cNvSpPr>
            <a:spLocks noGrp="1"/>
          </p:cNvSpPr>
          <p:nvPr>
            <p:ph type="dt" sz="half" idx="10"/>
          </p:nvPr>
        </p:nvSpPr>
        <p:spPr/>
        <p:txBody>
          <a:bodyPr/>
          <a:lstStyle/>
          <a:p>
            <a:fld id="{555E3DB4-B2B8-48CC-AAE0-C6C10AA1740D}" type="datetimeFigureOut">
              <a:rPr lang="en-CA" smtClean="0"/>
              <a:pPr/>
              <a:t>2021-11-01</a:t>
            </a:fld>
            <a:endParaRPr lang="en-CA"/>
          </a:p>
        </p:txBody>
      </p:sp>
      <p:sp>
        <p:nvSpPr>
          <p:cNvPr id="5" name="Footer Placeholder 4">
            <a:extLst>
              <a:ext uri="{FF2B5EF4-FFF2-40B4-BE49-F238E27FC236}">
                <a16:creationId xmlns:a16="http://schemas.microsoft.com/office/drawing/2014/main" id="{2D812650-7190-45DB-8678-C9AE1EF812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0CFF32-E58F-4C14-8750-FD70435C7336}"/>
              </a:ext>
            </a:extLst>
          </p:cNvPr>
          <p:cNvSpPr>
            <a:spLocks noGrp="1"/>
          </p:cNvSpPr>
          <p:nvPr>
            <p:ph type="sldNum" sz="quarter" idx="12"/>
          </p:nvPr>
        </p:nvSpPr>
        <p:spPr/>
        <p:txBody>
          <a:bodyPr/>
          <a:lstStyle/>
          <a:p>
            <a:fld id="{EE71A183-7FA6-464A-AA6E-7ACCAA69DAE8}" type="slidenum">
              <a:rPr lang="en-CA" smtClean="0"/>
              <a:pPr/>
              <a:t>‹#›</a:t>
            </a:fld>
            <a:endParaRPr lang="en-CA"/>
          </a:p>
        </p:txBody>
      </p:sp>
    </p:spTree>
    <p:extLst>
      <p:ext uri="{BB962C8B-B14F-4D97-AF65-F5344CB8AC3E}">
        <p14:creationId xmlns:p14="http://schemas.microsoft.com/office/powerpoint/2010/main" val="234756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EE94-78F9-4D4D-970B-CADCCDEB2FB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9B70B04-1A3E-4CBA-A236-38C32E460BC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D5E0B-7D2D-4F4F-9B33-721407B6BE99}"/>
              </a:ext>
            </a:extLst>
          </p:cNvPr>
          <p:cNvSpPr>
            <a:spLocks noGrp="1"/>
          </p:cNvSpPr>
          <p:nvPr>
            <p:ph type="dt" sz="half" idx="10"/>
          </p:nvPr>
        </p:nvSpPr>
        <p:spPr/>
        <p:txBody>
          <a:bodyPr/>
          <a:lstStyle/>
          <a:p>
            <a:fld id="{555E3DB4-B2B8-48CC-AAE0-C6C10AA1740D}" type="datetimeFigureOut">
              <a:rPr lang="en-CA" smtClean="0"/>
              <a:pPr/>
              <a:t>2021-11-01</a:t>
            </a:fld>
            <a:endParaRPr lang="en-CA"/>
          </a:p>
        </p:txBody>
      </p:sp>
      <p:sp>
        <p:nvSpPr>
          <p:cNvPr id="5" name="Footer Placeholder 4">
            <a:extLst>
              <a:ext uri="{FF2B5EF4-FFF2-40B4-BE49-F238E27FC236}">
                <a16:creationId xmlns:a16="http://schemas.microsoft.com/office/drawing/2014/main" id="{4EDCD019-F9B0-4E82-8553-41C2C8CD4C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2560DEA-A5A7-4799-BF2C-C13D74D2E0AA}"/>
              </a:ext>
            </a:extLst>
          </p:cNvPr>
          <p:cNvSpPr>
            <a:spLocks noGrp="1"/>
          </p:cNvSpPr>
          <p:nvPr>
            <p:ph type="sldNum" sz="quarter" idx="12"/>
          </p:nvPr>
        </p:nvSpPr>
        <p:spPr/>
        <p:txBody>
          <a:bodyPr/>
          <a:lstStyle/>
          <a:p>
            <a:fld id="{EE71A183-7FA6-464A-AA6E-7ACCAA69DAE8}" type="slidenum">
              <a:rPr lang="en-CA" smtClean="0"/>
              <a:pPr/>
              <a:t>‹#›</a:t>
            </a:fld>
            <a:endParaRPr lang="en-CA"/>
          </a:p>
        </p:txBody>
      </p:sp>
    </p:spTree>
    <p:extLst>
      <p:ext uri="{BB962C8B-B14F-4D97-AF65-F5344CB8AC3E}">
        <p14:creationId xmlns:p14="http://schemas.microsoft.com/office/powerpoint/2010/main" val="330145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673C-1F99-447C-BC96-AAAD124BF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BF925D-7562-4FA3-9B85-6DDA6A6A90D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3E32BE-898D-4F3F-85FD-094FE3389D0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0E3D67-C321-4653-8529-86559AF83D80}"/>
              </a:ext>
            </a:extLst>
          </p:cNvPr>
          <p:cNvSpPr>
            <a:spLocks noGrp="1"/>
          </p:cNvSpPr>
          <p:nvPr>
            <p:ph type="dt" sz="half" idx="10"/>
          </p:nvPr>
        </p:nvSpPr>
        <p:spPr/>
        <p:txBody>
          <a:bodyPr/>
          <a:lstStyle/>
          <a:p>
            <a:fld id="{555E3DB4-B2B8-48CC-AAE0-C6C10AA1740D}" type="datetimeFigureOut">
              <a:rPr lang="en-CA" smtClean="0"/>
              <a:pPr/>
              <a:t>2021-11-01</a:t>
            </a:fld>
            <a:endParaRPr lang="en-CA"/>
          </a:p>
        </p:txBody>
      </p:sp>
      <p:sp>
        <p:nvSpPr>
          <p:cNvPr id="6" name="Footer Placeholder 5">
            <a:extLst>
              <a:ext uri="{FF2B5EF4-FFF2-40B4-BE49-F238E27FC236}">
                <a16:creationId xmlns:a16="http://schemas.microsoft.com/office/drawing/2014/main" id="{277AAA9D-079F-4AC1-8988-085930A549E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B7A80DF-D28A-4510-BE77-92969DACA675}"/>
              </a:ext>
            </a:extLst>
          </p:cNvPr>
          <p:cNvSpPr>
            <a:spLocks noGrp="1"/>
          </p:cNvSpPr>
          <p:nvPr>
            <p:ph type="sldNum" sz="quarter" idx="12"/>
          </p:nvPr>
        </p:nvSpPr>
        <p:spPr/>
        <p:txBody>
          <a:bodyPr/>
          <a:lstStyle/>
          <a:p>
            <a:fld id="{EE71A183-7FA6-464A-AA6E-7ACCAA69DAE8}" type="slidenum">
              <a:rPr lang="en-CA" smtClean="0"/>
              <a:pPr/>
              <a:t>‹#›</a:t>
            </a:fld>
            <a:endParaRPr lang="en-CA"/>
          </a:p>
        </p:txBody>
      </p:sp>
    </p:spTree>
    <p:extLst>
      <p:ext uri="{BB962C8B-B14F-4D97-AF65-F5344CB8AC3E}">
        <p14:creationId xmlns:p14="http://schemas.microsoft.com/office/powerpoint/2010/main" val="376621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D0AF-9C2F-4CB3-A613-9C183482AA5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4F7BBE-38AD-47D3-BDB8-17C0C8C94DF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3B90B-0DB3-4962-9951-4816E4D4638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583B7-D35E-4E64-A1A1-B91D077AB43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99CCF85-5333-4013-A0FF-B562C876C02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2E2812-7423-4466-9D67-3FC20C811CBE}"/>
              </a:ext>
            </a:extLst>
          </p:cNvPr>
          <p:cNvSpPr>
            <a:spLocks noGrp="1"/>
          </p:cNvSpPr>
          <p:nvPr>
            <p:ph type="dt" sz="half" idx="10"/>
          </p:nvPr>
        </p:nvSpPr>
        <p:spPr/>
        <p:txBody>
          <a:bodyPr/>
          <a:lstStyle/>
          <a:p>
            <a:fld id="{555E3DB4-B2B8-48CC-AAE0-C6C10AA1740D}" type="datetimeFigureOut">
              <a:rPr lang="en-CA" smtClean="0"/>
              <a:pPr/>
              <a:t>2021-11-01</a:t>
            </a:fld>
            <a:endParaRPr lang="en-CA"/>
          </a:p>
        </p:txBody>
      </p:sp>
      <p:sp>
        <p:nvSpPr>
          <p:cNvPr id="8" name="Footer Placeholder 7">
            <a:extLst>
              <a:ext uri="{FF2B5EF4-FFF2-40B4-BE49-F238E27FC236}">
                <a16:creationId xmlns:a16="http://schemas.microsoft.com/office/drawing/2014/main" id="{3EC55CF9-E9A9-4303-AE9C-F2CD5700E1F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C232047-11E1-4C8F-B5A2-F9F8C778120B}"/>
              </a:ext>
            </a:extLst>
          </p:cNvPr>
          <p:cNvSpPr>
            <a:spLocks noGrp="1"/>
          </p:cNvSpPr>
          <p:nvPr>
            <p:ph type="sldNum" sz="quarter" idx="12"/>
          </p:nvPr>
        </p:nvSpPr>
        <p:spPr/>
        <p:txBody>
          <a:bodyPr/>
          <a:lstStyle/>
          <a:p>
            <a:fld id="{EE71A183-7FA6-464A-AA6E-7ACCAA69DAE8}" type="slidenum">
              <a:rPr lang="en-CA" smtClean="0"/>
              <a:pPr/>
              <a:t>‹#›</a:t>
            </a:fld>
            <a:endParaRPr lang="en-CA"/>
          </a:p>
        </p:txBody>
      </p:sp>
    </p:spTree>
    <p:extLst>
      <p:ext uri="{BB962C8B-B14F-4D97-AF65-F5344CB8AC3E}">
        <p14:creationId xmlns:p14="http://schemas.microsoft.com/office/powerpoint/2010/main" val="337686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344B-778F-44D5-AE16-FF50BAF0C7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6F032B-5BD6-410D-8E53-1BA9052D66B4}"/>
              </a:ext>
            </a:extLst>
          </p:cNvPr>
          <p:cNvSpPr>
            <a:spLocks noGrp="1"/>
          </p:cNvSpPr>
          <p:nvPr>
            <p:ph type="dt" sz="half" idx="10"/>
          </p:nvPr>
        </p:nvSpPr>
        <p:spPr/>
        <p:txBody>
          <a:bodyPr/>
          <a:lstStyle/>
          <a:p>
            <a:fld id="{555E3DB4-B2B8-48CC-AAE0-C6C10AA1740D}" type="datetimeFigureOut">
              <a:rPr lang="en-CA" smtClean="0"/>
              <a:pPr/>
              <a:t>2021-11-01</a:t>
            </a:fld>
            <a:endParaRPr lang="en-CA"/>
          </a:p>
        </p:txBody>
      </p:sp>
      <p:sp>
        <p:nvSpPr>
          <p:cNvPr id="4" name="Footer Placeholder 3">
            <a:extLst>
              <a:ext uri="{FF2B5EF4-FFF2-40B4-BE49-F238E27FC236}">
                <a16:creationId xmlns:a16="http://schemas.microsoft.com/office/drawing/2014/main" id="{4086A7CB-4B35-4CAE-B2E6-C1D2BBD4426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224A91E-9033-4EFE-B4D0-C8019D393A29}"/>
              </a:ext>
            </a:extLst>
          </p:cNvPr>
          <p:cNvSpPr>
            <a:spLocks noGrp="1"/>
          </p:cNvSpPr>
          <p:nvPr>
            <p:ph type="sldNum" sz="quarter" idx="12"/>
          </p:nvPr>
        </p:nvSpPr>
        <p:spPr/>
        <p:txBody>
          <a:bodyPr/>
          <a:lstStyle/>
          <a:p>
            <a:fld id="{EE71A183-7FA6-464A-AA6E-7ACCAA69DAE8}" type="slidenum">
              <a:rPr lang="en-CA" smtClean="0"/>
              <a:pPr/>
              <a:t>‹#›</a:t>
            </a:fld>
            <a:endParaRPr lang="en-CA"/>
          </a:p>
        </p:txBody>
      </p:sp>
    </p:spTree>
    <p:extLst>
      <p:ext uri="{BB962C8B-B14F-4D97-AF65-F5344CB8AC3E}">
        <p14:creationId xmlns:p14="http://schemas.microsoft.com/office/powerpoint/2010/main" val="194101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3A0B9B-6877-4A12-9A4C-75D8686ED9A8}"/>
              </a:ext>
            </a:extLst>
          </p:cNvPr>
          <p:cNvSpPr>
            <a:spLocks noGrp="1"/>
          </p:cNvSpPr>
          <p:nvPr>
            <p:ph type="dt" sz="half" idx="10"/>
          </p:nvPr>
        </p:nvSpPr>
        <p:spPr/>
        <p:txBody>
          <a:bodyPr/>
          <a:lstStyle/>
          <a:p>
            <a:fld id="{555E3DB4-B2B8-48CC-AAE0-C6C10AA1740D}" type="datetimeFigureOut">
              <a:rPr lang="en-CA" smtClean="0"/>
              <a:pPr/>
              <a:t>2021-11-01</a:t>
            </a:fld>
            <a:endParaRPr lang="en-CA"/>
          </a:p>
        </p:txBody>
      </p:sp>
      <p:sp>
        <p:nvSpPr>
          <p:cNvPr id="3" name="Footer Placeholder 2">
            <a:extLst>
              <a:ext uri="{FF2B5EF4-FFF2-40B4-BE49-F238E27FC236}">
                <a16:creationId xmlns:a16="http://schemas.microsoft.com/office/drawing/2014/main" id="{44F1AF37-1378-4472-97BA-186630A22A0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CF1C9D6-48B7-4922-9188-938662636E72}"/>
              </a:ext>
            </a:extLst>
          </p:cNvPr>
          <p:cNvSpPr>
            <a:spLocks noGrp="1"/>
          </p:cNvSpPr>
          <p:nvPr>
            <p:ph type="sldNum" sz="quarter" idx="12"/>
          </p:nvPr>
        </p:nvSpPr>
        <p:spPr/>
        <p:txBody>
          <a:bodyPr/>
          <a:lstStyle/>
          <a:p>
            <a:fld id="{EE71A183-7FA6-464A-AA6E-7ACCAA69DAE8}" type="slidenum">
              <a:rPr lang="en-CA" smtClean="0"/>
              <a:pPr/>
              <a:t>‹#›</a:t>
            </a:fld>
            <a:endParaRPr lang="en-CA"/>
          </a:p>
        </p:txBody>
      </p:sp>
    </p:spTree>
    <p:extLst>
      <p:ext uri="{BB962C8B-B14F-4D97-AF65-F5344CB8AC3E}">
        <p14:creationId xmlns:p14="http://schemas.microsoft.com/office/powerpoint/2010/main" val="84024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38D5-7FAF-4465-B8A1-3307C4CF0E1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28E864A-061D-4A1B-84B4-D70EA9F76A3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6113B1-5C0D-49CA-9B34-1C063557FF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6F16BA-47CF-4C34-B34B-CC17E69A85C2}"/>
              </a:ext>
            </a:extLst>
          </p:cNvPr>
          <p:cNvSpPr>
            <a:spLocks noGrp="1"/>
          </p:cNvSpPr>
          <p:nvPr>
            <p:ph type="dt" sz="half" idx="10"/>
          </p:nvPr>
        </p:nvSpPr>
        <p:spPr/>
        <p:txBody>
          <a:bodyPr/>
          <a:lstStyle/>
          <a:p>
            <a:fld id="{555E3DB4-B2B8-48CC-AAE0-C6C10AA1740D}" type="datetimeFigureOut">
              <a:rPr lang="en-CA" smtClean="0"/>
              <a:pPr/>
              <a:t>2021-11-01</a:t>
            </a:fld>
            <a:endParaRPr lang="en-CA"/>
          </a:p>
        </p:txBody>
      </p:sp>
      <p:sp>
        <p:nvSpPr>
          <p:cNvPr id="6" name="Footer Placeholder 5">
            <a:extLst>
              <a:ext uri="{FF2B5EF4-FFF2-40B4-BE49-F238E27FC236}">
                <a16:creationId xmlns:a16="http://schemas.microsoft.com/office/drawing/2014/main" id="{7037E433-58E2-4070-8351-A806912BF17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8C16C44-C121-4942-803E-2688DF4386B7}"/>
              </a:ext>
            </a:extLst>
          </p:cNvPr>
          <p:cNvSpPr>
            <a:spLocks noGrp="1"/>
          </p:cNvSpPr>
          <p:nvPr>
            <p:ph type="sldNum" sz="quarter" idx="12"/>
          </p:nvPr>
        </p:nvSpPr>
        <p:spPr/>
        <p:txBody>
          <a:bodyPr/>
          <a:lstStyle/>
          <a:p>
            <a:fld id="{EE71A183-7FA6-464A-AA6E-7ACCAA69DAE8}" type="slidenum">
              <a:rPr lang="en-CA" smtClean="0"/>
              <a:pPr/>
              <a:t>‹#›</a:t>
            </a:fld>
            <a:endParaRPr lang="en-CA"/>
          </a:p>
        </p:txBody>
      </p:sp>
    </p:spTree>
    <p:extLst>
      <p:ext uri="{BB962C8B-B14F-4D97-AF65-F5344CB8AC3E}">
        <p14:creationId xmlns:p14="http://schemas.microsoft.com/office/powerpoint/2010/main" val="213191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BFFD-0F3D-4FC9-A180-225C143D15A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69F716-79ED-466F-9A50-EFF56D0E71B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A67EBC2-FE92-4642-8D71-B9E7D271E2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93AB3EB-9278-4076-9111-D71C35C18EBC}"/>
              </a:ext>
            </a:extLst>
          </p:cNvPr>
          <p:cNvSpPr>
            <a:spLocks noGrp="1"/>
          </p:cNvSpPr>
          <p:nvPr>
            <p:ph type="dt" sz="half" idx="10"/>
          </p:nvPr>
        </p:nvSpPr>
        <p:spPr/>
        <p:txBody>
          <a:bodyPr/>
          <a:lstStyle/>
          <a:p>
            <a:fld id="{555E3DB4-B2B8-48CC-AAE0-C6C10AA1740D}" type="datetimeFigureOut">
              <a:rPr lang="en-CA" smtClean="0"/>
              <a:pPr/>
              <a:t>2021-11-01</a:t>
            </a:fld>
            <a:endParaRPr lang="en-CA"/>
          </a:p>
        </p:txBody>
      </p:sp>
      <p:sp>
        <p:nvSpPr>
          <p:cNvPr id="6" name="Footer Placeholder 5">
            <a:extLst>
              <a:ext uri="{FF2B5EF4-FFF2-40B4-BE49-F238E27FC236}">
                <a16:creationId xmlns:a16="http://schemas.microsoft.com/office/drawing/2014/main" id="{0BBCF9D9-E0A5-4322-9B8D-F2E4F67A32D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1AB154-49FC-4C5B-A5F4-AC247C3B5901}"/>
              </a:ext>
            </a:extLst>
          </p:cNvPr>
          <p:cNvSpPr>
            <a:spLocks noGrp="1"/>
          </p:cNvSpPr>
          <p:nvPr>
            <p:ph type="sldNum" sz="quarter" idx="12"/>
          </p:nvPr>
        </p:nvSpPr>
        <p:spPr/>
        <p:txBody>
          <a:bodyPr/>
          <a:lstStyle/>
          <a:p>
            <a:fld id="{EE71A183-7FA6-464A-AA6E-7ACCAA69DAE8}" type="slidenum">
              <a:rPr lang="en-CA" smtClean="0"/>
              <a:pPr/>
              <a:t>‹#›</a:t>
            </a:fld>
            <a:endParaRPr lang="en-CA"/>
          </a:p>
        </p:txBody>
      </p:sp>
    </p:spTree>
    <p:extLst>
      <p:ext uri="{BB962C8B-B14F-4D97-AF65-F5344CB8AC3E}">
        <p14:creationId xmlns:p14="http://schemas.microsoft.com/office/powerpoint/2010/main" val="205876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F9E165-DD6B-4C27-8B2F-C38F091DC28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98BE40-50EF-484C-9558-65979C34B2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525D5-93A3-4890-B70C-C22050182DA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5E3DB4-B2B8-48CC-AAE0-C6C10AA1740D}" type="datetimeFigureOut">
              <a:rPr lang="en-CA" smtClean="0"/>
              <a:pPr/>
              <a:t>2021-11-01</a:t>
            </a:fld>
            <a:endParaRPr lang="en-CA"/>
          </a:p>
        </p:txBody>
      </p:sp>
      <p:sp>
        <p:nvSpPr>
          <p:cNvPr id="5" name="Footer Placeholder 4">
            <a:extLst>
              <a:ext uri="{FF2B5EF4-FFF2-40B4-BE49-F238E27FC236}">
                <a16:creationId xmlns:a16="http://schemas.microsoft.com/office/drawing/2014/main" id="{6E81F707-02FE-40D2-B220-AD76007DC3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F4B2F04-E5C0-44A3-B3B7-4368F3F8EDF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71A183-7FA6-464A-AA6E-7ACCAA69DAE8}" type="slidenum">
              <a:rPr lang="en-CA" smtClean="0"/>
              <a:pPr/>
              <a:t>‹#›</a:t>
            </a:fld>
            <a:endParaRPr lang="en-CA"/>
          </a:p>
        </p:txBody>
      </p:sp>
    </p:spTree>
    <p:extLst>
      <p:ext uri="{BB962C8B-B14F-4D97-AF65-F5344CB8AC3E}">
        <p14:creationId xmlns:p14="http://schemas.microsoft.com/office/powerpoint/2010/main" val="17445738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832FB-3909-3A47-AC74-A45A79456487}" type="datetimeFigureOut">
              <a:rPr lang="en-US" smtClean="0"/>
              <a:pPr/>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D2563-5872-3347-B809-450190CB7F47}" type="slidenum">
              <a:rPr lang="en-US" smtClean="0"/>
              <a:pPr/>
              <a:t>‹#›</a:t>
            </a:fld>
            <a:endParaRPr lang="en-US"/>
          </a:p>
        </p:txBody>
      </p:sp>
    </p:spTree>
    <p:extLst>
      <p:ext uri="{BB962C8B-B14F-4D97-AF65-F5344CB8AC3E}">
        <p14:creationId xmlns:p14="http://schemas.microsoft.com/office/powerpoint/2010/main" val="95114476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Picture 3" descr="germsss.gif"/>
          <p:cNvPicPr>
            <a:picLocks noChangeAspect="1"/>
          </p:cNvPicPr>
          <p:nvPr/>
        </p:nvPicPr>
        <p:blipFill>
          <a:blip r:embed="rId3" cstate="print"/>
          <a:stretch>
            <a:fillRect/>
          </a:stretch>
        </p:blipFill>
        <p:spPr>
          <a:xfrm>
            <a:off x="6244959" y="116632"/>
            <a:ext cx="2773281" cy="27363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INFECTIONS &amp; IMMUNIZATION</a:t>
            </a:r>
            <a:endParaRPr lang="en-US" dirty="0"/>
          </a:p>
        </p:txBody>
      </p:sp>
      <p:sp>
        <p:nvSpPr>
          <p:cNvPr id="3" name="Content Placeholder 2"/>
          <p:cNvSpPr>
            <a:spLocks noGrp="1"/>
          </p:cNvSpPr>
          <p:nvPr>
            <p:ph idx="1"/>
          </p:nvPr>
        </p:nvSpPr>
        <p:spPr>
          <a:xfrm>
            <a:off x="628650" y="1484784"/>
            <a:ext cx="7886700" cy="4692179"/>
          </a:xfrm>
        </p:spPr>
        <p:txBody>
          <a:bodyPr>
            <a:normAutofit lnSpcReduction="10000"/>
          </a:bodyPr>
          <a:lstStyle/>
          <a:p>
            <a:pPr lvl="0"/>
            <a:r>
              <a:rPr lang="en-CA" sz="3600" dirty="0"/>
              <a:t>When our bodies are under attack from germs, our body has a defence system: our </a:t>
            </a:r>
            <a:r>
              <a:rPr lang="en-CA" sz="3600" u="sng" dirty="0"/>
              <a:t>immune system</a:t>
            </a:r>
            <a:r>
              <a:rPr lang="en-CA" sz="3600" dirty="0"/>
              <a:t>. These tiny warriors fight against the invaders. Sometimes our immune system needs help recognizing the invaders, so we inject a very weak </a:t>
            </a:r>
            <a:r>
              <a:rPr lang="en-CA" sz="3600" u="sng" dirty="0"/>
              <a:t>germ</a:t>
            </a:r>
            <a:r>
              <a:rPr lang="en-CA" sz="3600" dirty="0"/>
              <a:t> into our bodies (called an </a:t>
            </a:r>
            <a:r>
              <a:rPr lang="en-CA" sz="3600" u="sng" dirty="0"/>
              <a:t>immunization</a:t>
            </a:r>
            <a:r>
              <a:rPr lang="en-CA" sz="3600" dirty="0"/>
              <a:t> or </a:t>
            </a:r>
            <a:r>
              <a:rPr lang="en-CA" sz="3600" u="sng" dirty="0"/>
              <a:t>vaccination</a:t>
            </a:r>
            <a:r>
              <a:rPr lang="en-CA" sz="3600" dirty="0"/>
              <a:t>.) Our bodies can then fight against the real disease. </a:t>
            </a:r>
            <a:endParaRPr lang="en-US" sz="3600" dirty="0"/>
          </a:p>
          <a:p>
            <a:endParaRPr lang="en-US" dirty="0"/>
          </a:p>
        </p:txBody>
      </p:sp>
    </p:spTree>
    <p:extLst>
      <p:ext uri="{BB962C8B-B14F-4D97-AF65-F5344CB8AC3E}">
        <p14:creationId xmlns:p14="http://schemas.microsoft.com/office/powerpoint/2010/main" val="378045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CA" sz="4000" dirty="0"/>
              <a:t>Sometimes we get </a:t>
            </a:r>
            <a:r>
              <a:rPr lang="en-CA" sz="4000" u="sng" dirty="0"/>
              <a:t>cuts</a:t>
            </a:r>
            <a:r>
              <a:rPr lang="en-CA" sz="4000" dirty="0"/>
              <a:t> or injuries, and then germs get into that opening. We should wash it out right away to clean the germs out so that we don’t get an </a:t>
            </a:r>
            <a:r>
              <a:rPr lang="en-CA" sz="4000" u="sng" dirty="0"/>
              <a:t>infection</a:t>
            </a:r>
            <a:r>
              <a:rPr lang="en-CA" sz="4000" dirty="0"/>
              <a:t>. OUCH!</a:t>
            </a:r>
            <a:endParaRPr lang="en-US" sz="4000" dirty="0"/>
          </a:p>
        </p:txBody>
      </p:sp>
    </p:spTree>
    <p:extLst>
      <p:ext uri="{BB962C8B-B14F-4D97-AF65-F5344CB8AC3E}">
        <p14:creationId xmlns:p14="http://schemas.microsoft.com/office/powerpoint/2010/main" val="344926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980728"/>
            <a:ext cx="7886700" cy="5196235"/>
          </a:xfrm>
        </p:spPr>
        <p:txBody>
          <a:bodyPr/>
          <a:lstStyle/>
          <a:p>
            <a:r>
              <a:rPr lang="en-CA" sz="4000" dirty="0"/>
              <a:t>We also get germs on our </a:t>
            </a:r>
            <a:r>
              <a:rPr lang="en-CA" sz="4000" u="sng" dirty="0"/>
              <a:t>teeth</a:t>
            </a:r>
            <a:r>
              <a:rPr lang="en-CA" sz="4000" dirty="0"/>
              <a:t> from the food we eat. If there is sugar in the food, the “sugar bugs” or</a:t>
            </a:r>
            <a:r>
              <a:rPr lang="en-CA" sz="4000" u="sng" dirty="0"/>
              <a:t> plaque </a:t>
            </a:r>
            <a:r>
              <a:rPr lang="en-CA" sz="4000" dirty="0"/>
              <a:t>attacks our teeth and makes holes called </a:t>
            </a:r>
            <a:r>
              <a:rPr lang="en-CA" sz="4000" u="sng" dirty="0"/>
              <a:t>cavitie</a:t>
            </a:r>
            <a:r>
              <a:rPr lang="en-CA" sz="4000" dirty="0"/>
              <a:t>s. We have to visit the dentist to get a </a:t>
            </a:r>
            <a:r>
              <a:rPr lang="en-CA" sz="4000" u="sng" dirty="0"/>
              <a:t>filling</a:t>
            </a:r>
            <a:r>
              <a:rPr lang="en-CA" sz="4000" dirty="0"/>
              <a:t>. </a:t>
            </a:r>
            <a:endParaRPr lang="en-US" sz="4000" dirty="0"/>
          </a:p>
          <a:p>
            <a:endParaRPr lang="en-US" dirty="0"/>
          </a:p>
        </p:txBody>
      </p:sp>
    </p:spTree>
    <p:extLst>
      <p:ext uri="{BB962C8B-B14F-4D97-AF65-F5344CB8AC3E}">
        <p14:creationId xmlns:p14="http://schemas.microsoft.com/office/powerpoint/2010/main" val="120993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1124744"/>
            <a:ext cx="7886700" cy="5052219"/>
          </a:xfrm>
        </p:spPr>
        <p:txBody>
          <a:bodyPr>
            <a:normAutofit/>
          </a:bodyPr>
          <a:lstStyle/>
          <a:p>
            <a:r>
              <a:rPr lang="en-CA" sz="4000" dirty="0"/>
              <a:t>We can help our bodies to stay healthy by eating </a:t>
            </a:r>
            <a:r>
              <a:rPr lang="en-CA" sz="4000" u="sng" dirty="0"/>
              <a:t>healthy foods </a:t>
            </a:r>
            <a:r>
              <a:rPr lang="en-CA" sz="4000" dirty="0"/>
              <a:t>and </a:t>
            </a:r>
            <a:r>
              <a:rPr lang="en-CA" sz="4000" u="sng" dirty="0"/>
              <a:t>exercising</a:t>
            </a:r>
            <a:r>
              <a:rPr lang="en-CA" sz="4000" dirty="0"/>
              <a:t>. We know that there are four food groups: dairy, protein, grains and fruits &amp; vegetables. We should eat some of each food group every day.</a:t>
            </a:r>
            <a:endParaRPr lang="en-US" sz="4000" dirty="0"/>
          </a:p>
        </p:txBody>
      </p:sp>
    </p:spTree>
    <p:extLst>
      <p:ext uri="{BB962C8B-B14F-4D97-AF65-F5344CB8AC3E}">
        <p14:creationId xmlns:p14="http://schemas.microsoft.com/office/powerpoint/2010/main" val="212292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95" name="SMARTInkShape-Group1">
            <a:extLst>
              <a:ext uri="{FF2B5EF4-FFF2-40B4-BE49-F238E27FC236}">
                <a16:creationId xmlns:a16="http://schemas.microsoft.com/office/drawing/2014/main" id="{8D8B0F0A-1065-4EA1-BB6F-BA1F9947359A}"/>
              </a:ext>
            </a:extLst>
          </p:cNvPr>
          <p:cNvGrpSpPr/>
          <p:nvPr/>
        </p:nvGrpSpPr>
        <p:grpSpPr>
          <a:xfrm>
            <a:off x="2136002" y="3714750"/>
            <a:ext cx="5631529" cy="718230"/>
            <a:chOff x="2136002" y="3714750"/>
            <a:chExt cx="5631529" cy="718230"/>
          </a:xfrm>
        </p:grpSpPr>
        <p:sp>
          <p:nvSpPr>
            <p:cNvPr id="69" name="SMARTInkShape-1">
              <a:extLst>
                <a:ext uri="{FF2B5EF4-FFF2-40B4-BE49-F238E27FC236}">
                  <a16:creationId xmlns:a16="http://schemas.microsoft.com/office/drawing/2014/main" id="{7E75958A-DA2B-439F-95F1-98E4AC5DE24C}"/>
                </a:ext>
              </a:extLst>
            </p:cNvPr>
            <p:cNvSpPr/>
            <p:nvPr/>
          </p:nvSpPr>
          <p:spPr>
            <a:xfrm>
              <a:off x="2136002" y="3866720"/>
              <a:ext cx="123013" cy="97906"/>
            </a:xfrm>
            <a:custGeom>
              <a:avLst/>
              <a:gdLst/>
              <a:ahLst/>
              <a:cxnLst/>
              <a:rect l="0" t="0" r="0" b="0"/>
              <a:pathLst>
                <a:path w="123013" h="97906">
                  <a:moveTo>
                    <a:pt x="69631" y="26624"/>
                  </a:moveTo>
                  <a:lnTo>
                    <a:pt x="60733" y="26624"/>
                  </a:lnTo>
                  <a:lnTo>
                    <a:pt x="60711" y="31364"/>
                  </a:lnTo>
                  <a:lnTo>
                    <a:pt x="59716" y="32761"/>
                  </a:lnTo>
                  <a:lnTo>
                    <a:pt x="58060" y="33692"/>
                  </a:lnTo>
                  <a:lnTo>
                    <a:pt x="53014" y="35186"/>
                  </a:lnTo>
                  <a:lnTo>
                    <a:pt x="44888" y="41617"/>
                  </a:lnTo>
                  <a:lnTo>
                    <a:pt x="35553" y="44106"/>
                  </a:lnTo>
                  <a:lnTo>
                    <a:pt x="17416" y="44480"/>
                  </a:lnTo>
                  <a:lnTo>
                    <a:pt x="19304" y="41836"/>
                  </a:lnTo>
                  <a:lnTo>
                    <a:pt x="28601" y="32054"/>
                  </a:lnTo>
                  <a:lnTo>
                    <a:pt x="34198" y="29037"/>
                  </a:lnTo>
                  <a:lnTo>
                    <a:pt x="39992" y="26704"/>
                  </a:lnTo>
                  <a:lnTo>
                    <a:pt x="45875" y="22360"/>
                  </a:lnTo>
                  <a:lnTo>
                    <a:pt x="54442" y="19768"/>
                  </a:lnTo>
                  <a:lnTo>
                    <a:pt x="85911" y="17815"/>
                  </a:lnTo>
                  <a:lnTo>
                    <a:pt x="102787" y="22470"/>
                  </a:lnTo>
                  <a:lnTo>
                    <a:pt x="115615" y="30134"/>
                  </a:lnTo>
                  <a:lnTo>
                    <a:pt x="119834" y="35790"/>
                  </a:lnTo>
                  <a:lnTo>
                    <a:pt x="121709" y="42604"/>
                  </a:lnTo>
                  <a:lnTo>
                    <a:pt x="123012" y="64092"/>
                  </a:lnTo>
                  <a:lnTo>
                    <a:pt x="120475" y="70726"/>
                  </a:lnTo>
                  <a:lnTo>
                    <a:pt x="118410" y="73885"/>
                  </a:lnTo>
                  <a:lnTo>
                    <a:pt x="94525" y="92076"/>
                  </a:lnTo>
                  <a:lnTo>
                    <a:pt x="85325" y="95401"/>
                  </a:lnTo>
                  <a:lnTo>
                    <a:pt x="53380" y="97905"/>
                  </a:lnTo>
                  <a:lnTo>
                    <a:pt x="36483" y="93275"/>
                  </a:lnTo>
                  <a:lnTo>
                    <a:pt x="20125" y="82821"/>
                  </a:lnTo>
                  <a:lnTo>
                    <a:pt x="4291" y="68248"/>
                  </a:lnTo>
                  <a:lnTo>
                    <a:pt x="903" y="59676"/>
                  </a:lnTo>
                  <a:lnTo>
                    <a:pt x="0" y="54611"/>
                  </a:lnTo>
                  <a:lnTo>
                    <a:pt x="1642" y="46339"/>
                  </a:lnTo>
                  <a:lnTo>
                    <a:pt x="19231" y="16067"/>
                  </a:lnTo>
                  <a:lnTo>
                    <a:pt x="28019" y="6188"/>
                  </a:lnTo>
                  <a:lnTo>
                    <a:pt x="33939" y="2659"/>
                  </a:lnTo>
                  <a:lnTo>
                    <a:pt x="45824" y="392"/>
                  </a:lnTo>
                  <a:lnTo>
                    <a:pt x="54750" y="0"/>
                  </a:lnTo>
                  <a:lnTo>
                    <a:pt x="60702" y="2554"/>
                  </a:lnTo>
                  <a:lnTo>
                    <a:pt x="63678" y="4624"/>
                  </a:lnTo>
                  <a:lnTo>
                    <a:pt x="66985" y="9570"/>
                  </a:lnTo>
                  <a:lnTo>
                    <a:pt x="68847" y="17932"/>
                  </a:lnTo>
                  <a:lnTo>
                    <a:pt x="69476" y="29648"/>
                  </a:lnTo>
                  <a:lnTo>
                    <a:pt x="66916" y="35574"/>
                  </a:lnTo>
                  <a:lnTo>
                    <a:pt x="63463" y="41516"/>
                  </a:lnTo>
                  <a:lnTo>
                    <a:pt x="60527" y="50439"/>
                  </a:lnTo>
                  <a:lnTo>
                    <a:pt x="56324" y="56391"/>
                  </a:lnTo>
                  <a:lnTo>
                    <a:pt x="51149" y="59697"/>
                  </a:lnTo>
                  <a:lnTo>
                    <a:pt x="39742" y="61820"/>
                  </a:lnTo>
                  <a:lnTo>
                    <a:pt x="33858" y="59464"/>
                  </a:lnTo>
                  <a:lnTo>
                    <a:pt x="26736" y="54608"/>
                  </a:lnTo>
                  <a:lnTo>
                    <a:pt x="16053" y="534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2">
              <a:extLst>
                <a:ext uri="{FF2B5EF4-FFF2-40B4-BE49-F238E27FC236}">
                  <a16:creationId xmlns:a16="http://schemas.microsoft.com/office/drawing/2014/main" id="{9FE09D8E-1FCB-44E3-BE43-31D828BB8179}"/>
                </a:ext>
              </a:extLst>
            </p:cNvPr>
            <p:cNvSpPr/>
            <p:nvPr/>
          </p:nvSpPr>
          <p:spPr>
            <a:xfrm>
              <a:off x="2419945" y="3786188"/>
              <a:ext cx="8931" cy="303610"/>
            </a:xfrm>
            <a:custGeom>
              <a:avLst/>
              <a:gdLst/>
              <a:ahLst/>
              <a:cxnLst/>
              <a:rect l="0" t="0" r="0" b="0"/>
              <a:pathLst>
                <a:path w="8931" h="303610">
                  <a:moveTo>
                    <a:pt x="0" y="0"/>
                  </a:moveTo>
                  <a:lnTo>
                    <a:pt x="0" y="18042"/>
                  </a:lnTo>
                  <a:lnTo>
                    <a:pt x="2646" y="25547"/>
                  </a:lnTo>
                  <a:lnTo>
                    <a:pt x="4741" y="28937"/>
                  </a:lnTo>
                  <a:lnTo>
                    <a:pt x="7689" y="43190"/>
                  </a:lnTo>
                  <a:lnTo>
                    <a:pt x="8857" y="83432"/>
                  </a:lnTo>
                  <a:lnTo>
                    <a:pt x="6270" y="109819"/>
                  </a:lnTo>
                  <a:lnTo>
                    <a:pt x="551" y="153900"/>
                  </a:lnTo>
                  <a:lnTo>
                    <a:pt x="49" y="198498"/>
                  </a:lnTo>
                  <a:lnTo>
                    <a:pt x="5" y="240496"/>
                  </a:lnTo>
                  <a:lnTo>
                    <a:pt x="0" y="284950"/>
                  </a:lnTo>
                  <a:lnTo>
                    <a:pt x="0" y="298850"/>
                  </a:lnTo>
                  <a:lnTo>
                    <a:pt x="993" y="300436"/>
                  </a:lnTo>
                  <a:lnTo>
                    <a:pt x="2646" y="301494"/>
                  </a:lnTo>
                  <a:lnTo>
                    <a:pt x="8930" y="3036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3">
              <a:extLst>
                <a:ext uri="{FF2B5EF4-FFF2-40B4-BE49-F238E27FC236}">
                  <a16:creationId xmlns:a16="http://schemas.microsoft.com/office/drawing/2014/main" id="{52AB130B-D2F9-4581-9D51-469042DCB517}"/>
                </a:ext>
              </a:extLst>
            </p:cNvPr>
            <p:cNvSpPr/>
            <p:nvPr/>
          </p:nvSpPr>
          <p:spPr>
            <a:xfrm>
              <a:off x="2464633" y="3795117"/>
              <a:ext cx="160696" cy="285751"/>
            </a:xfrm>
            <a:custGeom>
              <a:avLst/>
              <a:gdLst/>
              <a:ahLst/>
              <a:cxnLst/>
              <a:rect l="0" t="0" r="0" b="0"/>
              <a:pathLst>
                <a:path w="160696" h="285751">
                  <a:moveTo>
                    <a:pt x="133906" y="0"/>
                  </a:moveTo>
                  <a:lnTo>
                    <a:pt x="132914" y="39319"/>
                  </a:lnTo>
                  <a:lnTo>
                    <a:pt x="129166" y="50879"/>
                  </a:lnTo>
                  <a:lnTo>
                    <a:pt x="100896" y="92290"/>
                  </a:lnTo>
                  <a:lnTo>
                    <a:pt x="85320" y="109145"/>
                  </a:lnTo>
                  <a:lnTo>
                    <a:pt x="41773" y="139796"/>
                  </a:lnTo>
                  <a:lnTo>
                    <a:pt x="29657" y="147806"/>
                  </a:lnTo>
                  <a:lnTo>
                    <a:pt x="15925" y="151612"/>
                  </a:lnTo>
                  <a:lnTo>
                    <a:pt x="13580" y="153661"/>
                  </a:lnTo>
                  <a:lnTo>
                    <a:pt x="12017" y="156019"/>
                  </a:lnTo>
                  <a:lnTo>
                    <a:pt x="9983" y="157591"/>
                  </a:lnTo>
                  <a:lnTo>
                    <a:pt x="0" y="160724"/>
                  </a:lnTo>
                  <a:lnTo>
                    <a:pt x="12393" y="160733"/>
                  </a:lnTo>
                  <a:lnTo>
                    <a:pt x="53792" y="178826"/>
                  </a:lnTo>
                  <a:lnTo>
                    <a:pt x="72661" y="190546"/>
                  </a:lnTo>
                  <a:lnTo>
                    <a:pt x="92080" y="209544"/>
                  </a:lnTo>
                  <a:lnTo>
                    <a:pt x="118901" y="251290"/>
                  </a:lnTo>
                  <a:lnTo>
                    <a:pt x="160695"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4">
              <a:extLst>
                <a:ext uri="{FF2B5EF4-FFF2-40B4-BE49-F238E27FC236}">
                  <a16:creationId xmlns:a16="http://schemas.microsoft.com/office/drawing/2014/main" id="{07BDC222-AF41-46F8-B331-CE7543E0A41E}"/>
                </a:ext>
              </a:extLst>
            </p:cNvPr>
            <p:cNvSpPr/>
            <p:nvPr/>
          </p:nvSpPr>
          <p:spPr>
            <a:xfrm>
              <a:off x="2645116" y="3884946"/>
              <a:ext cx="176475" cy="195922"/>
            </a:xfrm>
            <a:custGeom>
              <a:avLst/>
              <a:gdLst/>
              <a:ahLst/>
              <a:cxnLst/>
              <a:rect l="0" t="0" r="0" b="0"/>
              <a:pathLst>
                <a:path w="176475" h="195922">
                  <a:moveTo>
                    <a:pt x="33790" y="53046"/>
                  </a:moveTo>
                  <a:lnTo>
                    <a:pt x="33790" y="66348"/>
                  </a:lnTo>
                  <a:lnTo>
                    <a:pt x="36436" y="71526"/>
                  </a:lnTo>
                  <a:lnTo>
                    <a:pt x="38531" y="74295"/>
                  </a:lnTo>
                  <a:lnTo>
                    <a:pt x="43504" y="77373"/>
                  </a:lnTo>
                  <a:lnTo>
                    <a:pt x="49021" y="79733"/>
                  </a:lnTo>
                  <a:lnTo>
                    <a:pt x="57706" y="85648"/>
                  </a:lnTo>
                  <a:lnTo>
                    <a:pt x="93848" y="96332"/>
                  </a:lnTo>
                  <a:lnTo>
                    <a:pt x="134032" y="88520"/>
                  </a:lnTo>
                  <a:lnTo>
                    <a:pt x="165643" y="70717"/>
                  </a:lnTo>
                  <a:lnTo>
                    <a:pt x="171767" y="64868"/>
                  </a:lnTo>
                  <a:lnTo>
                    <a:pt x="174488" y="58962"/>
                  </a:lnTo>
                  <a:lnTo>
                    <a:pt x="176474" y="36396"/>
                  </a:lnTo>
                  <a:lnTo>
                    <a:pt x="173935" y="28117"/>
                  </a:lnTo>
                  <a:lnTo>
                    <a:pt x="171868" y="24521"/>
                  </a:lnTo>
                  <a:lnTo>
                    <a:pt x="159479" y="14718"/>
                  </a:lnTo>
                  <a:lnTo>
                    <a:pt x="137515" y="3509"/>
                  </a:lnTo>
                  <a:lnTo>
                    <a:pt x="108144" y="0"/>
                  </a:lnTo>
                  <a:lnTo>
                    <a:pt x="67740" y="11943"/>
                  </a:lnTo>
                  <a:lnTo>
                    <a:pt x="40570" y="30522"/>
                  </a:lnTo>
                  <a:lnTo>
                    <a:pt x="18740" y="53300"/>
                  </a:lnTo>
                  <a:lnTo>
                    <a:pt x="4580" y="76909"/>
                  </a:lnTo>
                  <a:lnTo>
                    <a:pt x="0" y="94733"/>
                  </a:lnTo>
                  <a:lnTo>
                    <a:pt x="5929" y="138126"/>
                  </a:lnTo>
                  <a:lnTo>
                    <a:pt x="11424" y="156858"/>
                  </a:lnTo>
                  <a:lnTo>
                    <a:pt x="19220" y="166323"/>
                  </a:lnTo>
                  <a:lnTo>
                    <a:pt x="57795" y="189804"/>
                  </a:lnTo>
                  <a:lnTo>
                    <a:pt x="91816" y="195115"/>
                  </a:lnTo>
                  <a:lnTo>
                    <a:pt x="123087" y="1959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5">
              <a:extLst>
                <a:ext uri="{FF2B5EF4-FFF2-40B4-BE49-F238E27FC236}">
                  <a16:creationId xmlns:a16="http://schemas.microsoft.com/office/drawing/2014/main" id="{F99254BD-0309-4DEC-9375-57E88C9E7A6B}"/>
                </a:ext>
              </a:extLst>
            </p:cNvPr>
            <p:cNvSpPr/>
            <p:nvPr/>
          </p:nvSpPr>
          <p:spPr>
            <a:xfrm>
              <a:off x="2830711" y="3884546"/>
              <a:ext cx="203861" cy="178463"/>
            </a:xfrm>
            <a:custGeom>
              <a:avLst/>
              <a:gdLst/>
              <a:ahLst/>
              <a:cxnLst/>
              <a:rect l="0" t="0" r="0" b="0"/>
              <a:pathLst>
                <a:path w="203861" h="178463">
                  <a:moveTo>
                    <a:pt x="0" y="53446"/>
                  </a:moveTo>
                  <a:lnTo>
                    <a:pt x="29504" y="80304"/>
                  </a:lnTo>
                  <a:lnTo>
                    <a:pt x="39902" y="85226"/>
                  </a:lnTo>
                  <a:lnTo>
                    <a:pt x="80438" y="88934"/>
                  </a:lnTo>
                  <a:lnTo>
                    <a:pt x="100893" y="86450"/>
                  </a:lnTo>
                  <a:lnTo>
                    <a:pt x="142234" y="80062"/>
                  </a:lnTo>
                  <a:lnTo>
                    <a:pt x="161647" y="73348"/>
                  </a:lnTo>
                  <a:lnTo>
                    <a:pt x="180244" y="59545"/>
                  </a:lnTo>
                  <a:lnTo>
                    <a:pt x="189249" y="50204"/>
                  </a:lnTo>
                  <a:lnTo>
                    <a:pt x="201957" y="28879"/>
                  </a:lnTo>
                  <a:lnTo>
                    <a:pt x="203860" y="19046"/>
                  </a:lnTo>
                  <a:lnTo>
                    <a:pt x="203376" y="15630"/>
                  </a:lnTo>
                  <a:lnTo>
                    <a:pt x="202060" y="13353"/>
                  </a:lnTo>
                  <a:lnTo>
                    <a:pt x="192820" y="4957"/>
                  </a:lnTo>
                  <a:lnTo>
                    <a:pt x="184586" y="2130"/>
                  </a:lnTo>
                  <a:lnTo>
                    <a:pt x="145679" y="0"/>
                  </a:lnTo>
                  <a:lnTo>
                    <a:pt x="127941" y="4648"/>
                  </a:lnTo>
                  <a:lnTo>
                    <a:pt x="104170" y="22236"/>
                  </a:lnTo>
                  <a:lnTo>
                    <a:pt x="83011" y="44819"/>
                  </a:lnTo>
                  <a:lnTo>
                    <a:pt x="59686" y="86206"/>
                  </a:lnTo>
                  <a:lnTo>
                    <a:pt x="55388" y="104053"/>
                  </a:lnTo>
                  <a:lnTo>
                    <a:pt x="57028" y="115956"/>
                  </a:lnTo>
                  <a:lnTo>
                    <a:pt x="68915" y="144727"/>
                  </a:lnTo>
                  <a:lnTo>
                    <a:pt x="88144" y="167797"/>
                  </a:lnTo>
                  <a:lnTo>
                    <a:pt x="99037" y="173722"/>
                  </a:lnTo>
                  <a:lnTo>
                    <a:pt x="126939" y="177525"/>
                  </a:lnTo>
                  <a:lnTo>
                    <a:pt x="169664" y="1784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6">
              <a:extLst>
                <a:ext uri="{FF2B5EF4-FFF2-40B4-BE49-F238E27FC236}">
                  <a16:creationId xmlns:a16="http://schemas.microsoft.com/office/drawing/2014/main" id="{72CD8003-90AE-4937-955E-288B0BEA6D6F}"/>
                </a:ext>
              </a:extLst>
            </p:cNvPr>
            <p:cNvSpPr/>
            <p:nvPr/>
          </p:nvSpPr>
          <p:spPr>
            <a:xfrm>
              <a:off x="3099168" y="3911273"/>
              <a:ext cx="174869" cy="272484"/>
            </a:xfrm>
            <a:custGeom>
              <a:avLst/>
              <a:gdLst/>
              <a:ahLst/>
              <a:cxnLst/>
              <a:rect l="0" t="0" r="0" b="0"/>
              <a:pathLst>
                <a:path w="174869" h="272484">
                  <a:moveTo>
                    <a:pt x="17293" y="8860"/>
                  </a:moveTo>
                  <a:lnTo>
                    <a:pt x="17293" y="13600"/>
                  </a:lnTo>
                  <a:lnTo>
                    <a:pt x="9191" y="48999"/>
                  </a:lnTo>
                  <a:lnTo>
                    <a:pt x="3732" y="89809"/>
                  </a:lnTo>
                  <a:lnTo>
                    <a:pt x="0" y="133952"/>
                  </a:lnTo>
                  <a:lnTo>
                    <a:pt x="2247" y="160687"/>
                  </a:lnTo>
                  <a:lnTo>
                    <a:pt x="7558" y="205316"/>
                  </a:lnTo>
                  <a:lnTo>
                    <a:pt x="8257" y="245221"/>
                  </a:lnTo>
                  <a:lnTo>
                    <a:pt x="8362" y="272483"/>
                  </a:lnTo>
                  <a:lnTo>
                    <a:pt x="8363" y="230687"/>
                  </a:lnTo>
                  <a:lnTo>
                    <a:pt x="8363" y="186415"/>
                  </a:lnTo>
                  <a:lnTo>
                    <a:pt x="8363" y="142668"/>
                  </a:lnTo>
                  <a:lnTo>
                    <a:pt x="8363" y="100784"/>
                  </a:lnTo>
                  <a:lnTo>
                    <a:pt x="9355" y="63592"/>
                  </a:lnTo>
                  <a:lnTo>
                    <a:pt x="20792" y="37797"/>
                  </a:lnTo>
                  <a:lnTo>
                    <a:pt x="41136" y="12136"/>
                  </a:lnTo>
                  <a:lnTo>
                    <a:pt x="50044" y="3987"/>
                  </a:lnTo>
                  <a:lnTo>
                    <a:pt x="55992" y="1733"/>
                  </a:lnTo>
                  <a:lnTo>
                    <a:pt x="97893" y="0"/>
                  </a:lnTo>
                  <a:lnTo>
                    <a:pt x="109670" y="953"/>
                  </a:lnTo>
                  <a:lnTo>
                    <a:pt x="121519" y="4684"/>
                  </a:lnTo>
                  <a:lnTo>
                    <a:pt x="152455" y="28611"/>
                  </a:lnTo>
                  <a:lnTo>
                    <a:pt x="170918" y="53661"/>
                  </a:lnTo>
                  <a:lnTo>
                    <a:pt x="174868" y="62836"/>
                  </a:lnTo>
                  <a:lnTo>
                    <a:pt x="173977" y="72868"/>
                  </a:lnTo>
                  <a:lnTo>
                    <a:pt x="170274" y="82948"/>
                  </a:lnTo>
                  <a:lnTo>
                    <a:pt x="156955" y="100698"/>
                  </a:lnTo>
                  <a:lnTo>
                    <a:pt x="126882" y="118954"/>
                  </a:lnTo>
                  <a:lnTo>
                    <a:pt x="109405" y="123170"/>
                  </a:lnTo>
                  <a:lnTo>
                    <a:pt x="67885" y="124842"/>
                  </a:lnTo>
                  <a:lnTo>
                    <a:pt x="25010" y="124942"/>
                  </a:lnTo>
                  <a:lnTo>
                    <a:pt x="17293" y="1249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7">
              <a:extLst>
                <a:ext uri="{FF2B5EF4-FFF2-40B4-BE49-F238E27FC236}">
                  <a16:creationId xmlns:a16="http://schemas.microsoft.com/office/drawing/2014/main" id="{67A35176-392F-4F63-836A-230B5E46AD67}"/>
                </a:ext>
              </a:extLst>
            </p:cNvPr>
            <p:cNvSpPr/>
            <p:nvPr/>
          </p:nvSpPr>
          <p:spPr>
            <a:xfrm>
              <a:off x="3393313" y="3946922"/>
              <a:ext cx="8899" cy="142876"/>
            </a:xfrm>
            <a:custGeom>
              <a:avLst/>
              <a:gdLst/>
              <a:ahLst/>
              <a:cxnLst/>
              <a:rect l="0" t="0" r="0" b="0"/>
              <a:pathLst>
                <a:path w="8899" h="142876">
                  <a:moveTo>
                    <a:pt x="8898" y="0"/>
                  </a:moveTo>
                  <a:lnTo>
                    <a:pt x="8898" y="42240"/>
                  </a:lnTo>
                  <a:lnTo>
                    <a:pt x="796" y="83377"/>
                  </a:lnTo>
                  <a:lnTo>
                    <a:pt x="0" y="118541"/>
                  </a:lnTo>
                  <a:lnTo>
                    <a:pt x="2629" y="124784"/>
                  </a:lnTo>
                  <a:lnTo>
                    <a:pt x="7660" y="132135"/>
                  </a:lnTo>
                  <a:lnTo>
                    <a:pt x="8898"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8">
              <a:extLst>
                <a:ext uri="{FF2B5EF4-FFF2-40B4-BE49-F238E27FC236}">
                  <a16:creationId xmlns:a16="http://schemas.microsoft.com/office/drawing/2014/main" id="{01D870AE-5ADE-478D-8D46-1C1C022C97B7}"/>
                </a:ext>
              </a:extLst>
            </p:cNvPr>
            <p:cNvSpPr/>
            <p:nvPr/>
          </p:nvSpPr>
          <p:spPr>
            <a:xfrm>
              <a:off x="3482581" y="3937992"/>
              <a:ext cx="151803" cy="142876"/>
            </a:xfrm>
            <a:custGeom>
              <a:avLst/>
              <a:gdLst/>
              <a:ahLst/>
              <a:cxnLst/>
              <a:rect l="0" t="0" r="0" b="0"/>
              <a:pathLst>
                <a:path w="151803" h="142876">
                  <a:moveTo>
                    <a:pt x="26786" y="0"/>
                  </a:moveTo>
                  <a:lnTo>
                    <a:pt x="26786" y="25731"/>
                  </a:lnTo>
                  <a:lnTo>
                    <a:pt x="24141" y="33926"/>
                  </a:lnTo>
                  <a:lnTo>
                    <a:pt x="20649" y="41867"/>
                  </a:lnTo>
                  <a:lnTo>
                    <a:pt x="9327" y="84099"/>
                  </a:lnTo>
                  <a:lnTo>
                    <a:pt x="6459" y="89633"/>
                  </a:lnTo>
                  <a:lnTo>
                    <a:pt x="30" y="98183"/>
                  </a:lnTo>
                  <a:lnTo>
                    <a:pt x="0" y="85794"/>
                  </a:lnTo>
                  <a:lnTo>
                    <a:pt x="2644" y="80133"/>
                  </a:lnTo>
                  <a:lnTo>
                    <a:pt x="34549" y="37295"/>
                  </a:lnTo>
                  <a:lnTo>
                    <a:pt x="55676" y="18459"/>
                  </a:lnTo>
                  <a:lnTo>
                    <a:pt x="77480" y="4048"/>
                  </a:lnTo>
                  <a:lnTo>
                    <a:pt x="87682" y="1799"/>
                  </a:lnTo>
                  <a:lnTo>
                    <a:pt x="96184" y="3445"/>
                  </a:lnTo>
                  <a:lnTo>
                    <a:pt x="104262" y="6492"/>
                  </a:lnTo>
                  <a:lnTo>
                    <a:pt x="118975" y="9200"/>
                  </a:lnTo>
                  <a:lnTo>
                    <a:pt x="130059" y="15845"/>
                  </a:lnTo>
                  <a:lnTo>
                    <a:pt x="136516" y="21263"/>
                  </a:lnTo>
                  <a:lnTo>
                    <a:pt x="140047" y="29625"/>
                  </a:lnTo>
                  <a:lnTo>
                    <a:pt x="142762" y="73533"/>
                  </a:lnTo>
                  <a:lnTo>
                    <a:pt x="142868" y="108741"/>
                  </a:lnTo>
                  <a:lnTo>
                    <a:pt x="137727" y="126909"/>
                  </a:lnTo>
                  <a:lnTo>
                    <a:pt x="138450" y="129254"/>
                  </a:lnTo>
                  <a:lnTo>
                    <a:pt x="139924" y="130818"/>
                  </a:lnTo>
                  <a:lnTo>
                    <a:pt x="141562" y="135201"/>
                  </a:lnTo>
                  <a:lnTo>
                    <a:pt x="141999" y="137759"/>
                  </a:lnTo>
                  <a:lnTo>
                    <a:pt x="143282" y="139465"/>
                  </a:lnTo>
                  <a:lnTo>
                    <a:pt x="151802"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9">
              <a:extLst>
                <a:ext uri="{FF2B5EF4-FFF2-40B4-BE49-F238E27FC236}">
                  <a16:creationId xmlns:a16="http://schemas.microsoft.com/office/drawing/2014/main" id="{3905893C-1FEF-4AE0-A467-D909068971E4}"/>
                </a:ext>
              </a:extLst>
            </p:cNvPr>
            <p:cNvSpPr/>
            <p:nvPr/>
          </p:nvSpPr>
          <p:spPr>
            <a:xfrm>
              <a:off x="3643313" y="3923918"/>
              <a:ext cx="223243" cy="298002"/>
            </a:xfrm>
            <a:custGeom>
              <a:avLst/>
              <a:gdLst/>
              <a:ahLst/>
              <a:cxnLst/>
              <a:rect l="0" t="0" r="0" b="0"/>
              <a:pathLst>
                <a:path w="223243" h="298002">
                  <a:moveTo>
                    <a:pt x="196453" y="5145"/>
                  </a:moveTo>
                  <a:lnTo>
                    <a:pt x="191712" y="5145"/>
                  </a:lnTo>
                  <a:lnTo>
                    <a:pt x="186739" y="2499"/>
                  </a:lnTo>
                  <a:lnTo>
                    <a:pt x="184024" y="404"/>
                  </a:lnTo>
                  <a:lnTo>
                    <a:pt x="181222" y="0"/>
                  </a:lnTo>
                  <a:lnTo>
                    <a:pt x="139541" y="12101"/>
                  </a:lnTo>
                  <a:lnTo>
                    <a:pt x="127833" y="17496"/>
                  </a:lnTo>
                  <a:lnTo>
                    <a:pt x="118660" y="25848"/>
                  </a:lnTo>
                  <a:lnTo>
                    <a:pt x="110285" y="35182"/>
                  </a:lnTo>
                  <a:lnTo>
                    <a:pt x="95405" y="47007"/>
                  </a:lnTo>
                  <a:lnTo>
                    <a:pt x="77803" y="74022"/>
                  </a:lnTo>
                  <a:lnTo>
                    <a:pt x="73323" y="86848"/>
                  </a:lnTo>
                  <a:lnTo>
                    <a:pt x="71996" y="101672"/>
                  </a:lnTo>
                  <a:lnTo>
                    <a:pt x="74331" y="110223"/>
                  </a:lnTo>
                  <a:lnTo>
                    <a:pt x="83915" y="123796"/>
                  </a:lnTo>
                  <a:lnTo>
                    <a:pt x="97183" y="133015"/>
                  </a:lnTo>
                  <a:lnTo>
                    <a:pt x="113682" y="137290"/>
                  </a:lnTo>
                  <a:lnTo>
                    <a:pt x="122624" y="135644"/>
                  </a:lnTo>
                  <a:lnTo>
                    <a:pt x="130898" y="132597"/>
                  </a:lnTo>
                  <a:lnTo>
                    <a:pt x="145720" y="129890"/>
                  </a:lnTo>
                  <a:lnTo>
                    <a:pt x="153399" y="125741"/>
                  </a:lnTo>
                  <a:lnTo>
                    <a:pt x="180207" y="101509"/>
                  </a:lnTo>
                  <a:lnTo>
                    <a:pt x="208323" y="60332"/>
                  </a:lnTo>
                  <a:lnTo>
                    <a:pt x="212538" y="48175"/>
                  </a:lnTo>
                  <a:lnTo>
                    <a:pt x="214953" y="35178"/>
                  </a:lnTo>
                  <a:lnTo>
                    <a:pt x="221311" y="23057"/>
                  </a:lnTo>
                  <a:lnTo>
                    <a:pt x="223208" y="14230"/>
                  </a:lnTo>
                  <a:lnTo>
                    <a:pt x="223242" y="56316"/>
                  </a:lnTo>
                  <a:lnTo>
                    <a:pt x="223242" y="95300"/>
                  </a:lnTo>
                  <a:lnTo>
                    <a:pt x="222250" y="139203"/>
                  </a:lnTo>
                  <a:lnTo>
                    <a:pt x="210813" y="183753"/>
                  </a:lnTo>
                  <a:lnTo>
                    <a:pt x="193738" y="228388"/>
                  </a:lnTo>
                  <a:lnTo>
                    <a:pt x="172104" y="259365"/>
                  </a:lnTo>
                  <a:lnTo>
                    <a:pt x="148722" y="277464"/>
                  </a:lnTo>
                  <a:lnTo>
                    <a:pt x="119048" y="293670"/>
                  </a:lnTo>
                  <a:lnTo>
                    <a:pt x="96458" y="298001"/>
                  </a:lnTo>
                  <a:lnTo>
                    <a:pt x="75654" y="294544"/>
                  </a:lnTo>
                  <a:lnTo>
                    <a:pt x="31115" y="278786"/>
                  </a:lnTo>
                  <a:lnTo>
                    <a:pt x="0" y="2551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10">
              <a:extLst>
                <a:ext uri="{FF2B5EF4-FFF2-40B4-BE49-F238E27FC236}">
                  <a16:creationId xmlns:a16="http://schemas.microsoft.com/office/drawing/2014/main" id="{3F638DDD-E1BA-4B1A-9CA1-9EC9F233C7BC}"/>
                </a:ext>
              </a:extLst>
            </p:cNvPr>
            <p:cNvSpPr/>
            <p:nvPr/>
          </p:nvSpPr>
          <p:spPr>
            <a:xfrm>
              <a:off x="3429000" y="3741907"/>
              <a:ext cx="8931" cy="8563"/>
            </a:xfrm>
            <a:custGeom>
              <a:avLst/>
              <a:gdLst/>
              <a:ahLst/>
              <a:cxnLst/>
              <a:rect l="0" t="0" r="0" b="0"/>
              <a:pathLst>
                <a:path w="8931" h="8563">
                  <a:moveTo>
                    <a:pt x="0" y="8562"/>
                  </a:moveTo>
                  <a:lnTo>
                    <a:pt x="0" y="0"/>
                  </a:lnTo>
                  <a:lnTo>
                    <a:pt x="0" y="4481"/>
                  </a:lnTo>
                  <a:lnTo>
                    <a:pt x="992" y="5841"/>
                  </a:lnTo>
                  <a:lnTo>
                    <a:pt x="8930" y="85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11">
              <a:extLst>
                <a:ext uri="{FF2B5EF4-FFF2-40B4-BE49-F238E27FC236}">
                  <a16:creationId xmlns:a16="http://schemas.microsoft.com/office/drawing/2014/main" id="{E78AFC54-19E9-488A-8160-4DAF798D0B8F}"/>
                </a:ext>
              </a:extLst>
            </p:cNvPr>
            <p:cNvSpPr/>
            <p:nvPr/>
          </p:nvSpPr>
          <p:spPr>
            <a:xfrm>
              <a:off x="4098727" y="3893501"/>
              <a:ext cx="230917" cy="319390"/>
            </a:xfrm>
            <a:custGeom>
              <a:avLst/>
              <a:gdLst/>
              <a:ahLst/>
              <a:cxnLst/>
              <a:rect l="0" t="0" r="0" b="0"/>
              <a:pathLst>
                <a:path w="230917" h="319390">
                  <a:moveTo>
                    <a:pt x="26789" y="17702"/>
                  </a:moveTo>
                  <a:lnTo>
                    <a:pt x="35350" y="17702"/>
                  </a:lnTo>
                  <a:lnTo>
                    <a:pt x="35716" y="59569"/>
                  </a:lnTo>
                  <a:lnTo>
                    <a:pt x="36711" y="91402"/>
                  </a:lnTo>
                  <a:lnTo>
                    <a:pt x="48147" y="114230"/>
                  </a:lnTo>
                  <a:lnTo>
                    <a:pt x="53809" y="120135"/>
                  </a:lnTo>
                  <a:lnTo>
                    <a:pt x="71457" y="131511"/>
                  </a:lnTo>
                  <a:lnTo>
                    <a:pt x="92460" y="133488"/>
                  </a:lnTo>
                  <a:lnTo>
                    <a:pt x="99962" y="133655"/>
                  </a:lnTo>
                  <a:lnTo>
                    <a:pt x="125636" y="124057"/>
                  </a:lnTo>
                  <a:lnTo>
                    <a:pt x="144210" y="112794"/>
                  </a:lnTo>
                  <a:lnTo>
                    <a:pt x="180830" y="76876"/>
                  </a:lnTo>
                  <a:lnTo>
                    <a:pt x="211239" y="32740"/>
                  </a:lnTo>
                  <a:lnTo>
                    <a:pt x="219244" y="21607"/>
                  </a:lnTo>
                  <a:lnTo>
                    <a:pt x="222057" y="12024"/>
                  </a:lnTo>
                  <a:lnTo>
                    <a:pt x="223086" y="1643"/>
                  </a:lnTo>
                  <a:lnTo>
                    <a:pt x="224130" y="1043"/>
                  </a:lnTo>
                  <a:lnTo>
                    <a:pt x="230916" y="0"/>
                  </a:lnTo>
                  <a:lnTo>
                    <a:pt x="225787" y="7003"/>
                  </a:lnTo>
                  <a:lnTo>
                    <a:pt x="223996" y="16075"/>
                  </a:lnTo>
                  <a:lnTo>
                    <a:pt x="217171" y="53984"/>
                  </a:lnTo>
                  <a:lnTo>
                    <a:pt x="209948" y="95326"/>
                  </a:lnTo>
                  <a:lnTo>
                    <a:pt x="200147" y="133246"/>
                  </a:lnTo>
                  <a:lnTo>
                    <a:pt x="194537" y="169399"/>
                  </a:lnTo>
                  <a:lnTo>
                    <a:pt x="184168" y="205204"/>
                  </a:lnTo>
                  <a:lnTo>
                    <a:pt x="169614" y="247225"/>
                  </a:lnTo>
                  <a:lnTo>
                    <a:pt x="158073" y="266949"/>
                  </a:lnTo>
                  <a:lnTo>
                    <a:pt x="131850" y="300737"/>
                  </a:lnTo>
                  <a:lnTo>
                    <a:pt x="110040" y="316985"/>
                  </a:lnTo>
                  <a:lnTo>
                    <a:pt x="99839" y="319389"/>
                  </a:lnTo>
                  <a:lnTo>
                    <a:pt x="88690" y="317811"/>
                  </a:lnTo>
                  <a:lnTo>
                    <a:pt x="65364" y="308714"/>
                  </a:lnTo>
                  <a:lnTo>
                    <a:pt x="56170" y="300499"/>
                  </a:lnTo>
                  <a:lnTo>
                    <a:pt x="25205" y="261607"/>
                  </a:lnTo>
                  <a:lnTo>
                    <a:pt x="0" y="2141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12">
              <a:extLst>
                <a:ext uri="{FF2B5EF4-FFF2-40B4-BE49-F238E27FC236}">
                  <a16:creationId xmlns:a16="http://schemas.microsoft.com/office/drawing/2014/main" id="{509B4F81-A9B1-4B36-A065-A79CEC4739FA}"/>
                </a:ext>
              </a:extLst>
            </p:cNvPr>
            <p:cNvSpPr/>
            <p:nvPr/>
          </p:nvSpPr>
          <p:spPr>
            <a:xfrm>
              <a:off x="4377340" y="3884414"/>
              <a:ext cx="149477" cy="149881"/>
            </a:xfrm>
            <a:custGeom>
              <a:avLst/>
              <a:gdLst/>
              <a:ahLst/>
              <a:cxnLst/>
              <a:rect l="0" t="0" r="0" b="0"/>
              <a:pathLst>
                <a:path w="149477" h="149881">
                  <a:moveTo>
                    <a:pt x="60715" y="8930"/>
                  </a:moveTo>
                  <a:lnTo>
                    <a:pt x="60715" y="16618"/>
                  </a:lnTo>
                  <a:lnTo>
                    <a:pt x="54578" y="24743"/>
                  </a:lnTo>
                  <a:lnTo>
                    <a:pt x="51620" y="33018"/>
                  </a:lnTo>
                  <a:lnTo>
                    <a:pt x="16563" y="73536"/>
                  </a:lnTo>
                  <a:lnTo>
                    <a:pt x="2241" y="95342"/>
                  </a:lnTo>
                  <a:lnTo>
                    <a:pt x="0" y="105544"/>
                  </a:lnTo>
                  <a:lnTo>
                    <a:pt x="1649" y="114046"/>
                  </a:lnTo>
                  <a:lnTo>
                    <a:pt x="5511" y="124411"/>
                  </a:lnTo>
                  <a:lnTo>
                    <a:pt x="6053" y="127589"/>
                  </a:lnTo>
                  <a:lnTo>
                    <a:pt x="11946" y="133766"/>
                  </a:lnTo>
                  <a:lnTo>
                    <a:pt x="20188" y="138827"/>
                  </a:lnTo>
                  <a:lnTo>
                    <a:pt x="52462" y="149706"/>
                  </a:lnTo>
                  <a:lnTo>
                    <a:pt x="63992" y="149880"/>
                  </a:lnTo>
                  <a:lnTo>
                    <a:pt x="105381" y="133659"/>
                  </a:lnTo>
                  <a:lnTo>
                    <a:pt x="124438" y="121983"/>
                  </a:lnTo>
                  <a:lnTo>
                    <a:pt x="143904" y="96486"/>
                  </a:lnTo>
                  <a:lnTo>
                    <a:pt x="147297" y="87200"/>
                  </a:lnTo>
                  <a:lnTo>
                    <a:pt x="149476" y="69811"/>
                  </a:lnTo>
                  <a:lnTo>
                    <a:pt x="145113" y="55190"/>
                  </a:lnTo>
                  <a:lnTo>
                    <a:pt x="137536" y="43032"/>
                  </a:lnTo>
                  <a:lnTo>
                    <a:pt x="102997" y="15771"/>
                  </a:lnTo>
                  <a:lnTo>
                    <a:pt x="78784" y="2262"/>
                  </a:lnTo>
                  <a:lnTo>
                    <a:pt x="6964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13">
              <a:extLst>
                <a:ext uri="{FF2B5EF4-FFF2-40B4-BE49-F238E27FC236}">
                  <a16:creationId xmlns:a16="http://schemas.microsoft.com/office/drawing/2014/main" id="{CBD79E99-5D43-4798-ADE4-573172D1C838}"/>
                </a:ext>
              </a:extLst>
            </p:cNvPr>
            <p:cNvSpPr/>
            <p:nvPr/>
          </p:nvSpPr>
          <p:spPr>
            <a:xfrm>
              <a:off x="4580951" y="3884414"/>
              <a:ext cx="107013" cy="151648"/>
            </a:xfrm>
            <a:custGeom>
              <a:avLst/>
              <a:gdLst/>
              <a:ahLst/>
              <a:cxnLst/>
              <a:rect l="0" t="0" r="0" b="0"/>
              <a:pathLst>
                <a:path w="107013" h="151648">
                  <a:moveTo>
                    <a:pt x="8908" y="8930"/>
                  </a:moveTo>
                  <a:lnTo>
                    <a:pt x="8908" y="13670"/>
                  </a:lnTo>
                  <a:lnTo>
                    <a:pt x="6263" y="18643"/>
                  </a:lnTo>
                  <a:lnTo>
                    <a:pt x="2772" y="24161"/>
                  </a:lnTo>
                  <a:lnTo>
                    <a:pt x="806" y="33838"/>
                  </a:lnTo>
                  <a:lnTo>
                    <a:pt x="0" y="75347"/>
                  </a:lnTo>
                  <a:lnTo>
                    <a:pt x="972" y="118922"/>
                  </a:lnTo>
                  <a:lnTo>
                    <a:pt x="7108" y="130045"/>
                  </a:lnTo>
                  <a:lnTo>
                    <a:pt x="20969" y="145730"/>
                  </a:lnTo>
                  <a:lnTo>
                    <a:pt x="26837" y="149105"/>
                  </a:lnTo>
                  <a:lnTo>
                    <a:pt x="38688" y="151271"/>
                  </a:lnTo>
                  <a:lnTo>
                    <a:pt x="47608" y="151647"/>
                  </a:lnTo>
                  <a:lnTo>
                    <a:pt x="53559" y="149088"/>
                  </a:lnTo>
                  <a:lnTo>
                    <a:pt x="74577" y="135572"/>
                  </a:lnTo>
                  <a:lnTo>
                    <a:pt x="91884" y="109563"/>
                  </a:lnTo>
                  <a:lnTo>
                    <a:pt x="103972" y="76529"/>
                  </a:lnTo>
                  <a:lnTo>
                    <a:pt x="107012" y="37420"/>
                  </a:lnTo>
                  <a:lnTo>
                    <a:pt x="104434" y="28868"/>
                  </a:lnTo>
                  <a:lnTo>
                    <a:pt x="100974" y="20768"/>
                  </a:lnTo>
                  <a:lnTo>
                    <a:pt x="9820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14">
              <a:extLst>
                <a:ext uri="{FF2B5EF4-FFF2-40B4-BE49-F238E27FC236}">
                  <a16:creationId xmlns:a16="http://schemas.microsoft.com/office/drawing/2014/main" id="{04E35ADC-986A-4A11-9466-6A873DADA0CE}"/>
                </a:ext>
              </a:extLst>
            </p:cNvPr>
            <p:cNvSpPr/>
            <p:nvPr/>
          </p:nvSpPr>
          <p:spPr>
            <a:xfrm>
              <a:off x="4759523" y="3857625"/>
              <a:ext cx="187525" cy="156838"/>
            </a:xfrm>
            <a:custGeom>
              <a:avLst/>
              <a:gdLst/>
              <a:ahLst/>
              <a:cxnLst/>
              <a:rect l="0" t="0" r="0" b="0"/>
              <a:pathLst>
                <a:path w="187525" h="156838">
                  <a:moveTo>
                    <a:pt x="0" y="26789"/>
                  </a:moveTo>
                  <a:lnTo>
                    <a:pt x="7689" y="34478"/>
                  </a:lnTo>
                  <a:lnTo>
                    <a:pt x="18003" y="77392"/>
                  </a:lnTo>
                  <a:lnTo>
                    <a:pt x="24760" y="98815"/>
                  </a:lnTo>
                  <a:lnTo>
                    <a:pt x="26737" y="142106"/>
                  </a:lnTo>
                  <a:lnTo>
                    <a:pt x="26789" y="156837"/>
                  </a:lnTo>
                  <a:lnTo>
                    <a:pt x="26790" y="139451"/>
                  </a:lnTo>
                  <a:lnTo>
                    <a:pt x="29435" y="133746"/>
                  </a:lnTo>
                  <a:lnTo>
                    <a:pt x="31530" y="130836"/>
                  </a:lnTo>
                  <a:lnTo>
                    <a:pt x="45269" y="89059"/>
                  </a:lnTo>
                  <a:lnTo>
                    <a:pt x="56678" y="65437"/>
                  </a:lnTo>
                  <a:lnTo>
                    <a:pt x="65209" y="56203"/>
                  </a:lnTo>
                  <a:lnTo>
                    <a:pt x="109089" y="18479"/>
                  </a:lnTo>
                  <a:lnTo>
                    <a:pt x="119922" y="13174"/>
                  </a:lnTo>
                  <a:lnTo>
                    <a:pt x="160785" y="2110"/>
                  </a:lnTo>
                  <a:lnTo>
                    <a:pt x="18752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15">
              <a:extLst>
                <a:ext uri="{FF2B5EF4-FFF2-40B4-BE49-F238E27FC236}">
                  <a16:creationId xmlns:a16="http://schemas.microsoft.com/office/drawing/2014/main" id="{C770F7B6-1BC9-4DAA-88DE-2DAAA3E4C0EC}"/>
                </a:ext>
              </a:extLst>
            </p:cNvPr>
            <p:cNvSpPr/>
            <p:nvPr/>
          </p:nvSpPr>
          <p:spPr>
            <a:xfrm>
              <a:off x="5080992" y="3867091"/>
              <a:ext cx="383979" cy="204848"/>
            </a:xfrm>
            <a:custGeom>
              <a:avLst/>
              <a:gdLst/>
              <a:ahLst/>
              <a:cxnLst/>
              <a:rect l="0" t="0" r="0" b="0"/>
              <a:pathLst>
                <a:path w="383979" h="204848">
                  <a:moveTo>
                    <a:pt x="0" y="169128"/>
                  </a:moveTo>
                  <a:lnTo>
                    <a:pt x="0" y="164387"/>
                  </a:lnTo>
                  <a:lnTo>
                    <a:pt x="992" y="162991"/>
                  </a:lnTo>
                  <a:lnTo>
                    <a:pt x="2646" y="162060"/>
                  </a:lnTo>
                  <a:lnTo>
                    <a:pt x="7689" y="160566"/>
                  </a:lnTo>
                  <a:lnTo>
                    <a:pt x="47063" y="126202"/>
                  </a:lnTo>
                  <a:lnTo>
                    <a:pt x="74288" y="86327"/>
                  </a:lnTo>
                  <a:lnTo>
                    <a:pt x="100691" y="44144"/>
                  </a:lnTo>
                  <a:lnTo>
                    <a:pt x="111525" y="28908"/>
                  </a:lnTo>
                  <a:lnTo>
                    <a:pt x="115051" y="21479"/>
                  </a:lnTo>
                  <a:lnTo>
                    <a:pt x="128248" y="5572"/>
                  </a:lnTo>
                  <a:lnTo>
                    <a:pt x="134059" y="2179"/>
                  </a:lnTo>
                  <a:lnTo>
                    <a:pt x="145874" y="0"/>
                  </a:lnTo>
                  <a:lnTo>
                    <a:pt x="151815" y="2348"/>
                  </a:lnTo>
                  <a:lnTo>
                    <a:pt x="154788" y="4363"/>
                  </a:lnTo>
                  <a:lnTo>
                    <a:pt x="156770" y="6699"/>
                  </a:lnTo>
                  <a:lnTo>
                    <a:pt x="175863" y="48462"/>
                  </a:lnTo>
                  <a:lnTo>
                    <a:pt x="184926" y="80690"/>
                  </a:lnTo>
                  <a:lnTo>
                    <a:pt x="189399" y="104229"/>
                  </a:lnTo>
                  <a:lnTo>
                    <a:pt x="201661" y="142207"/>
                  </a:lnTo>
                  <a:lnTo>
                    <a:pt x="205273" y="161262"/>
                  </a:lnTo>
                  <a:lnTo>
                    <a:pt x="212186" y="173632"/>
                  </a:lnTo>
                  <a:lnTo>
                    <a:pt x="219525" y="183581"/>
                  </a:lnTo>
                  <a:lnTo>
                    <a:pt x="223097" y="195377"/>
                  </a:lnTo>
                  <a:lnTo>
                    <a:pt x="227941" y="195757"/>
                  </a:lnTo>
                  <a:lnTo>
                    <a:pt x="229351" y="194818"/>
                  </a:lnTo>
                  <a:lnTo>
                    <a:pt x="230292" y="193200"/>
                  </a:lnTo>
                  <a:lnTo>
                    <a:pt x="231336" y="187764"/>
                  </a:lnTo>
                  <a:lnTo>
                    <a:pt x="232915" y="173547"/>
                  </a:lnTo>
                  <a:lnTo>
                    <a:pt x="239191" y="148319"/>
                  </a:lnTo>
                  <a:lnTo>
                    <a:pt x="245465" y="114967"/>
                  </a:lnTo>
                  <a:lnTo>
                    <a:pt x="259144" y="77892"/>
                  </a:lnTo>
                  <a:lnTo>
                    <a:pt x="276836" y="35796"/>
                  </a:lnTo>
                  <a:lnTo>
                    <a:pt x="282781" y="25533"/>
                  </a:lnTo>
                  <a:lnTo>
                    <a:pt x="300634" y="11907"/>
                  </a:lnTo>
                  <a:lnTo>
                    <a:pt x="306587" y="9955"/>
                  </a:lnTo>
                  <a:lnTo>
                    <a:pt x="309563" y="10427"/>
                  </a:lnTo>
                  <a:lnTo>
                    <a:pt x="315516" y="13597"/>
                  </a:lnTo>
                  <a:lnTo>
                    <a:pt x="317500" y="15831"/>
                  </a:lnTo>
                  <a:lnTo>
                    <a:pt x="336597" y="54440"/>
                  </a:lnTo>
                  <a:lnTo>
                    <a:pt x="344362" y="74402"/>
                  </a:lnTo>
                  <a:lnTo>
                    <a:pt x="354053" y="118650"/>
                  </a:lnTo>
                  <a:lnTo>
                    <a:pt x="363049" y="161279"/>
                  </a:lnTo>
                  <a:lnTo>
                    <a:pt x="373686" y="192721"/>
                  </a:lnTo>
                  <a:lnTo>
                    <a:pt x="383978" y="2048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16">
              <a:extLst>
                <a:ext uri="{FF2B5EF4-FFF2-40B4-BE49-F238E27FC236}">
                  <a16:creationId xmlns:a16="http://schemas.microsoft.com/office/drawing/2014/main" id="{A361A0A1-97E8-4B1A-BAD7-0DC523B5E655}"/>
                </a:ext>
              </a:extLst>
            </p:cNvPr>
            <p:cNvSpPr/>
            <p:nvPr/>
          </p:nvSpPr>
          <p:spPr>
            <a:xfrm>
              <a:off x="5513653" y="3866555"/>
              <a:ext cx="138544" cy="160576"/>
            </a:xfrm>
            <a:custGeom>
              <a:avLst/>
              <a:gdLst/>
              <a:ahLst/>
              <a:cxnLst/>
              <a:rect l="0" t="0" r="0" b="0"/>
              <a:pathLst>
                <a:path w="138544" h="160576">
                  <a:moveTo>
                    <a:pt x="22752" y="26789"/>
                  </a:moveTo>
                  <a:lnTo>
                    <a:pt x="22752" y="17891"/>
                  </a:lnTo>
                  <a:lnTo>
                    <a:pt x="18013" y="17868"/>
                  </a:lnTo>
                  <a:lnTo>
                    <a:pt x="16616" y="18857"/>
                  </a:lnTo>
                  <a:lnTo>
                    <a:pt x="15685" y="20509"/>
                  </a:lnTo>
                  <a:lnTo>
                    <a:pt x="6167" y="60100"/>
                  </a:lnTo>
                  <a:lnTo>
                    <a:pt x="0" y="89593"/>
                  </a:lnTo>
                  <a:lnTo>
                    <a:pt x="5326" y="126764"/>
                  </a:lnTo>
                  <a:lnTo>
                    <a:pt x="11857" y="138652"/>
                  </a:lnTo>
                  <a:lnTo>
                    <a:pt x="21068" y="148459"/>
                  </a:lnTo>
                  <a:lnTo>
                    <a:pt x="34932" y="156656"/>
                  </a:lnTo>
                  <a:lnTo>
                    <a:pt x="46756" y="159526"/>
                  </a:lnTo>
                  <a:lnTo>
                    <a:pt x="73772" y="160575"/>
                  </a:lnTo>
                  <a:lnTo>
                    <a:pt x="82800" y="158017"/>
                  </a:lnTo>
                  <a:lnTo>
                    <a:pt x="96108" y="148353"/>
                  </a:lnTo>
                  <a:lnTo>
                    <a:pt x="131234" y="117619"/>
                  </a:lnTo>
                  <a:lnTo>
                    <a:pt x="135459" y="106515"/>
                  </a:lnTo>
                  <a:lnTo>
                    <a:pt x="138543" y="68735"/>
                  </a:lnTo>
                  <a:lnTo>
                    <a:pt x="137715" y="54361"/>
                  </a:lnTo>
                  <a:lnTo>
                    <a:pt x="126393" y="28888"/>
                  </a:lnTo>
                  <a:lnTo>
                    <a:pt x="118094" y="20115"/>
                  </a:lnTo>
                  <a:lnTo>
                    <a:pt x="107791" y="13901"/>
                  </a:lnTo>
                  <a:lnTo>
                    <a:pt x="67326" y="2152"/>
                  </a:lnTo>
                  <a:lnTo>
                    <a:pt x="3168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17">
              <a:extLst>
                <a:ext uri="{FF2B5EF4-FFF2-40B4-BE49-F238E27FC236}">
                  <a16:creationId xmlns:a16="http://schemas.microsoft.com/office/drawing/2014/main" id="{22C4711F-69AF-475C-863B-85AE47744E5E}"/>
                </a:ext>
              </a:extLst>
            </p:cNvPr>
            <p:cNvSpPr/>
            <p:nvPr/>
          </p:nvSpPr>
          <p:spPr>
            <a:xfrm>
              <a:off x="5670352" y="3857625"/>
              <a:ext cx="147347" cy="151279"/>
            </a:xfrm>
            <a:custGeom>
              <a:avLst/>
              <a:gdLst/>
              <a:ahLst/>
              <a:cxnLst/>
              <a:rect l="0" t="0" r="0" b="0"/>
              <a:pathLst>
                <a:path w="147347" h="151279">
                  <a:moveTo>
                    <a:pt x="0" y="44648"/>
                  </a:moveTo>
                  <a:lnTo>
                    <a:pt x="4740" y="49389"/>
                  </a:lnTo>
                  <a:lnTo>
                    <a:pt x="7067" y="54362"/>
                  </a:lnTo>
                  <a:lnTo>
                    <a:pt x="18595" y="98479"/>
                  </a:lnTo>
                  <a:lnTo>
                    <a:pt x="29911" y="117348"/>
                  </a:lnTo>
                  <a:lnTo>
                    <a:pt x="47637" y="136771"/>
                  </a:lnTo>
                  <a:lnTo>
                    <a:pt x="65670" y="147806"/>
                  </a:lnTo>
                  <a:lnTo>
                    <a:pt x="77555" y="150620"/>
                  </a:lnTo>
                  <a:lnTo>
                    <a:pt x="87716" y="151278"/>
                  </a:lnTo>
                  <a:lnTo>
                    <a:pt x="96201" y="148925"/>
                  </a:lnTo>
                  <a:lnTo>
                    <a:pt x="131372" y="126059"/>
                  </a:lnTo>
                  <a:lnTo>
                    <a:pt x="137762" y="115227"/>
                  </a:lnTo>
                  <a:lnTo>
                    <a:pt x="147346" y="86207"/>
                  </a:lnTo>
                  <a:lnTo>
                    <a:pt x="142406" y="51584"/>
                  </a:lnTo>
                  <a:lnTo>
                    <a:pt x="130514" y="28523"/>
                  </a:lnTo>
                  <a:lnTo>
                    <a:pt x="122168" y="19953"/>
                  </a:lnTo>
                  <a:lnTo>
                    <a:pt x="9822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18">
              <a:extLst>
                <a:ext uri="{FF2B5EF4-FFF2-40B4-BE49-F238E27FC236}">
                  <a16:creationId xmlns:a16="http://schemas.microsoft.com/office/drawing/2014/main" id="{2471E24A-FE8E-4AB1-B62B-C96D61C4F09F}"/>
                </a:ext>
              </a:extLst>
            </p:cNvPr>
            <p:cNvSpPr/>
            <p:nvPr/>
          </p:nvSpPr>
          <p:spPr>
            <a:xfrm>
              <a:off x="5894831" y="3768328"/>
              <a:ext cx="7693" cy="258962"/>
            </a:xfrm>
            <a:custGeom>
              <a:avLst/>
              <a:gdLst/>
              <a:ahLst/>
              <a:cxnLst/>
              <a:rect l="0" t="0" r="0" b="0"/>
              <a:pathLst>
                <a:path w="7693" h="258962">
                  <a:moveTo>
                    <a:pt x="7692" y="0"/>
                  </a:moveTo>
                  <a:lnTo>
                    <a:pt x="7692" y="40139"/>
                  </a:lnTo>
                  <a:lnTo>
                    <a:pt x="5047" y="74956"/>
                  </a:lnTo>
                  <a:lnTo>
                    <a:pt x="4" y="115017"/>
                  </a:lnTo>
                  <a:lnTo>
                    <a:pt x="0" y="151594"/>
                  </a:lnTo>
                  <a:lnTo>
                    <a:pt x="5879" y="187482"/>
                  </a:lnTo>
                  <a:lnTo>
                    <a:pt x="7533" y="231384"/>
                  </a:lnTo>
                  <a:lnTo>
                    <a:pt x="7692" y="25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19">
              <a:extLst>
                <a:ext uri="{FF2B5EF4-FFF2-40B4-BE49-F238E27FC236}">
                  <a16:creationId xmlns:a16="http://schemas.microsoft.com/office/drawing/2014/main" id="{ED55BB92-F1D5-42F2-A061-9879E64B1294}"/>
                </a:ext>
              </a:extLst>
            </p:cNvPr>
            <p:cNvSpPr/>
            <p:nvPr/>
          </p:nvSpPr>
          <p:spPr>
            <a:xfrm>
              <a:off x="5777508" y="3786346"/>
              <a:ext cx="410766" cy="267733"/>
            </a:xfrm>
            <a:custGeom>
              <a:avLst/>
              <a:gdLst/>
              <a:ahLst/>
              <a:cxnLst/>
              <a:rect l="0" t="0" r="0" b="0"/>
              <a:pathLst>
                <a:path w="410766" h="267733">
                  <a:moveTo>
                    <a:pt x="0" y="89138"/>
                  </a:moveTo>
                  <a:lnTo>
                    <a:pt x="0" y="93879"/>
                  </a:lnTo>
                  <a:lnTo>
                    <a:pt x="992" y="95275"/>
                  </a:lnTo>
                  <a:lnTo>
                    <a:pt x="2645" y="96206"/>
                  </a:lnTo>
                  <a:lnTo>
                    <a:pt x="9094" y="97823"/>
                  </a:lnTo>
                  <a:lnTo>
                    <a:pt x="13302" y="97959"/>
                  </a:lnTo>
                  <a:lnTo>
                    <a:pt x="18479" y="100665"/>
                  </a:lnTo>
                  <a:lnTo>
                    <a:pt x="21250" y="102776"/>
                  </a:lnTo>
                  <a:lnTo>
                    <a:pt x="29618" y="105122"/>
                  </a:lnTo>
                  <a:lnTo>
                    <a:pt x="72470" y="106833"/>
                  </a:lnTo>
                  <a:lnTo>
                    <a:pt x="116222" y="105984"/>
                  </a:lnTo>
                  <a:lnTo>
                    <a:pt x="156012" y="94566"/>
                  </a:lnTo>
                  <a:lnTo>
                    <a:pt x="194361" y="80139"/>
                  </a:lnTo>
                  <a:lnTo>
                    <a:pt x="215111" y="68288"/>
                  </a:lnTo>
                  <a:lnTo>
                    <a:pt x="234903" y="49264"/>
                  </a:lnTo>
                  <a:lnTo>
                    <a:pt x="245107" y="33226"/>
                  </a:lnTo>
                  <a:lnTo>
                    <a:pt x="248572" y="21750"/>
                  </a:lnTo>
                  <a:lnTo>
                    <a:pt x="250591" y="12066"/>
                  </a:lnTo>
                  <a:lnTo>
                    <a:pt x="258576" y="376"/>
                  </a:lnTo>
                  <a:lnTo>
                    <a:pt x="254106" y="0"/>
                  </a:lnTo>
                  <a:lnTo>
                    <a:pt x="252748" y="939"/>
                  </a:lnTo>
                  <a:lnTo>
                    <a:pt x="251843" y="2558"/>
                  </a:lnTo>
                  <a:lnTo>
                    <a:pt x="250567" y="12221"/>
                  </a:lnTo>
                  <a:lnTo>
                    <a:pt x="249278" y="22211"/>
                  </a:lnTo>
                  <a:lnTo>
                    <a:pt x="242374" y="50645"/>
                  </a:lnTo>
                  <a:lnTo>
                    <a:pt x="238623" y="89949"/>
                  </a:lnTo>
                  <a:lnTo>
                    <a:pt x="230092" y="133074"/>
                  </a:lnTo>
                  <a:lnTo>
                    <a:pt x="225272" y="151435"/>
                  </a:lnTo>
                  <a:lnTo>
                    <a:pt x="223277" y="190183"/>
                  </a:lnTo>
                  <a:lnTo>
                    <a:pt x="224257" y="192220"/>
                  </a:lnTo>
                  <a:lnTo>
                    <a:pt x="225903" y="193578"/>
                  </a:lnTo>
                  <a:lnTo>
                    <a:pt x="231805" y="196135"/>
                  </a:lnTo>
                  <a:lnTo>
                    <a:pt x="244569" y="183852"/>
                  </a:lnTo>
                  <a:lnTo>
                    <a:pt x="277624" y="142463"/>
                  </a:lnTo>
                  <a:lnTo>
                    <a:pt x="296051" y="123594"/>
                  </a:lnTo>
                  <a:lnTo>
                    <a:pt x="305542" y="119335"/>
                  </a:lnTo>
                  <a:lnTo>
                    <a:pt x="327804" y="116600"/>
                  </a:lnTo>
                  <a:lnTo>
                    <a:pt x="336852" y="118872"/>
                  </a:lnTo>
                  <a:lnTo>
                    <a:pt x="345173" y="122197"/>
                  </a:lnTo>
                  <a:lnTo>
                    <a:pt x="355486" y="123675"/>
                  </a:lnTo>
                  <a:lnTo>
                    <a:pt x="360021" y="126053"/>
                  </a:lnTo>
                  <a:lnTo>
                    <a:pt x="367707" y="133988"/>
                  </a:lnTo>
                  <a:lnTo>
                    <a:pt x="386831" y="166808"/>
                  </a:lnTo>
                  <a:lnTo>
                    <a:pt x="391106" y="184471"/>
                  </a:lnTo>
                  <a:lnTo>
                    <a:pt x="395314" y="214165"/>
                  </a:lnTo>
                  <a:lnTo>
                    <a:pt x="399904" y="232016"/>
                  </a:lnTo>
                  <a:lnTo>
                    <a:pt x="402574" y="254650"/>
                  </a:lnTo>
                  <a:lnTo>
                    <a:pt x="410765" y="2677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20">
              <a:extLst>
                <a:ext uri="{FF2B5EF4-FFF2-40B4-BE49-F238E27FC236}">
                  <a16:creationId xmlns:a16="http://schemas.microsoft.com/office/drawing/2014/main" id="{234EE660-87D6-4B57-9EB4-C5272FD8FD81}"/>
                </a:ext>
              </a:extLst>
            </p:cNvPr>
            <p:cNvSpPr/>
            <p:nvPr/>
          </p:nvSpPr>
          <p:spPr>
            <a:xfrm>
              <a:off x="6456196" y="3714750"/>
              <a:ext cx="151774" cy="357189"/>
            </a:xfrm>
            <a:custGeom>
              <a:avLst/>
              <a:gdLst/>
              <a:ahLst/>
              <a:cxnLst/>
              <a:rect l="0" t="0" r="0" b="0"/>
              <a:pathLst>
                <a:path w="151774" h="357189">
                  <a:moveTo>
                    <a:pt x="17827" y="0"/>
                  </a:moveTo>
                  <a:lnTo>
                    <a:pt x="16835" y="38174"/>
                  </a:lnTo>
                  <a:lnTo>
                    <a:pt x="10759" y="74568"/>
                  </a:lnTo>
                  <a:lnTo>
                    <a:pt x="9450" y="108084"/>
                  </a:lnTo>
                  <a:lnTo>
                    <a:pt x="9061" y="143150"/>
                  </a:lnTo>
                  <a:lnTo>
                    <a:pt x="8930" y="185813"/>
                  </a:lnTo>
                  <a:lnTo>
                    <a:pt x="8904" y="229041"/>
                  </a:lnTo>
                  <a:lnTo>
                    <a:pt x="8899" y="271668"/>
                  </a:lnTo>
                  <a:lnTo>
                    <a:pt x="7906" y="297226"/>
                  </a:lnTo>
                  <a:lnTo>
                    <a:pt x="77" y="329716"/>
                  </a:lnTo>
                  <a:lnTo>
                    <a:pt x="0" y="325456"/>
                  </a:lnTo>
                  <a:lnTo>
                    <a:pt x="2628" y="320595"/>
                  </a:lnTo>
                  <a:lnTo>
                    <a:pt x="6111" y="315127"/>
                  </a:lnTo>
                  <a:lnTo>
                    <a:pt x="8071" y="305478"/>
                  </a:lnTo>
                  <a:lnTo>
                    <a:pt x="9645" y="290493"/>
                  </a:lnTo>
                  <a:lnTo>
                    <a:pt x="25100" y="248749"/>
                  </a:lnTo>
                  <a:lnTo>
                    <a:pt x="51135" y="209954"/>
                  </a:lnTo>
                  <a:lnTo>
                    <a:pt x="73909" y="185209"/>
                  </a:lnTo>
                  <a:lnTo>
                    <a:pt x="82771" y="181534"/>
                  </a:lnTo>
                  <a:lnTo>
                    <a:pt x="87912" y="180554"/>
                  </a:lnTo>
                  <a:lnTo>
                    <a:pt x="96271" y="182111"/>
                  </a:lnTo>
                  <a:lnTo>
                    <a:pt x="106554" y="188566"/>
                  </a:lnTo>
                  <a:lnTo>
                    <a:pt x="118917" y="199635"/>
                  </a:lnTo>
                  <a:lnTo>
                    <a:pt x="122288" y="208120"/>
                  </a:lnTo>
                  <a:lnTo>
                    <a:pt x="131814" y="248410"/>
                  </a:lnTo>
                  <a:lnTo>
                    <a:pt x="136375" y="285607"/>
                  </a:lnTo>
                  <a:lnTo>
                    <a:pt x="140926" y="303567"/>
                  </a:lnTo>
                  <a:lnTo>
                    <a:pt x="143583" y="332377"/>
                  </a:lnTo>
                  <a:lnTo>
                    <a:pt x="151773" y="3571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21">
              <a:extLst>
                <a:ext uri="{FF2B5EF4-FFF2-40B4-BE49-F238E27FC236}">
                  <a16:creationId xmlns:a16="http://schemas.microsoft.com/office/drawing/2014/main" id="{1DDA15AB-23A1-4F25-8B3B-7687A955DA93}"/>
                </a:ext>
              </a:extLst>
            </p:cNvPr>
            <p:cNvSpPr/>
            <p:nvPr/>
          </p:nvSpPr>
          <p:spPr>
            <a:xfrm>
              <a:off x="6634758" y="3884571"/>
              <a:ext cx="160318" cy="151649"/>
            </a:xfrm>
            <a:custGeom>
              <a:avLst/>
              <a:gdLst/>
              <a:ahLst/>
              <a:cxnLst/>
              <a:rect l="0" t="0" r="0" b="0"/>
              <a:pathLst>
                <a:path w="160318" h="151649">
                  <a:moveTo>
                    <a:pt x="0" y="80210"/>
                  </a:moveTo>
                  <a:lnTo>
                    <a:pt x="7688" y="80210"/>
                  </a:lnTo>
                  <a:lnTo>
                    <a:pt x="28938" y="87899"/>
                  </a:lnTo>
                  <a:lnTo>
                    <a:pt x="67669" y="89031"/>
                  </a:lnTo>
                  <a:lnTo>
                    <a:pt x="92117" y="88126"/>
                  </a:lnTo>
                  <a:lnTo>
                    <a:pt x="131290" y="78115"/>
                  </a:lnTo>
                  <a:lnTo>
                    <a:pt x="145327" y="67890"/>
                  </a:lnTo>
                  <a:lnTo>
                    <a:pt x="148925" y="62167"/>
                  </a:lnTo>
                  <a:lnTo>
                    <a:pt x="151517" y="56316"/>
                  </a:lnTo>
                  <a:lnTo>
                    <a:pt x="155976" y="50408"/>
                  </a:lnTo>
                  <a:lnTo>
                    <a:pt x="158620" y="41830"/>
                  </a:lnTo>
                  <a:lnTo>
                    <a:pt x="160317" y="24893"/>
                  </a:lnTo>
                  <a:lnTo>
                    <a:pt x="157903" y="18253"/>
                  </a:lnTo>
                  <a:lnTo>
                    <a:pt x="148268" y="5905"/>
                  </a:lnTo>
                  <a:lnTo>
                    <a:pt x="142626" y="2537"/>
                  </a:lnTo>
                  <a:lnTo>
                    <a:pt x="130919" y="375"/>
                  </a:lnTo>
                  <a:lnTo>
                    <a:pt x="117284" y="0"/>
                  </a:lnTo>
                  <a:lnTo>
                    <a:pt x="109012" y="2559"/>
                  </a:lnTo>
                  <a:lnTo>
                    <a:pt x="68185" y="32856"/>
                  </a:lnTo>
                  <a:lnTo>
                    <a:pt x="39847" y="59475"/>
                  </a:lnTo>
                  <a:lnTo>
                    <a:pt x="33254" y="69672"/>
                  </a:lnTo>
                  <a:lnTo>
                    <a:pt x="28704" y="86569"/>
                  </a:lnTo>
                  <a:lnTo>
                    <a:pt x="27356" y="99402"/>
                  </a:lnTo>
                  <a:lnTo>
                    <a:pt x="31697" y="114229"/>
                  </a:lnTo>
                  <a:lnTo>
                    <a:pt x="39267" y="126450"/>
                  </a:lnTo>
                  <a:lnTo>
                    <a:pt x="52535" y="136354"/>
                  </a:lnTo>
                  <a:lnTo>
                    <a:pt x="95971" y="146900"/>
                  </a:lnTo>
                  <a:lnTo>
                    <a:pt x="116086" y="151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22">
              <a:extLst>
                <a:ext uri="{FF2B5EF4-FFF2-40B4-BE49-F238E27FC236}">
                  <a16:creationId xmlns:a16="http://schemas.microsoft.com/office/drawing/2014/main" id="{594B88D9-A23E-4858-98C2-2BBE8A309AE8}"/>
                </a:ext>
              </a:extLst>
            </p:cNvPr>
            <p:cNvSpPr/>
            <p:nvPr/>
          </p:nvSpPr>
          <p:spPr>
            <a:xfrm>
              <a:off x="6826524" y="3902392"/>
              <a:ext cx="210071" cy="169547"/>
            </a:xfrm>
            <a:custGeom>
              <a:avLst/>
              <a:gdLst/>
              <a:ahLst/>
              <a:cxnLst/>
              <a:rect l="0" t="0" r="0" b="0"/>
              <a:pathLst>
                <a:path w="210071" h="169547">
                  <a:moveTo>
                    <a:pt x="165421" y="17741"/>
                  </a:moveTo>
                  <a:lnTo>
                    <a:pt x="160681" y="17741"/>
                  </a:lnTo>
                  <a:lnTo>
                    <a:pt x="159284" y="16749"/>
                  </a:lnTo>
                  <a:lnTo>
                    <a:pt x="158354" y="15095"/>
                  </a:lnTo>
                  <a:lnTo>
                    <a:pt x="156737" y="8646"/>
                  </a:lnTo>
                  <a:lnTo>
                    <a:pt x="156600" y="4439"/>
                  </a:lnTo>
                  <a:lnTo>
                    <a:pt x="155572" y="2919"/>
                  </a:lnTo>
                  <a:lnTo>
                    <a:pt x="153894" y="1907"/>
                  </a:lnTo>
                  <a:lnTo>
                    <a:pt x="148392" y="781"/>
                  </a:lnTo>
                  <a:lnTo>
                    <a:pt x="127815" y="0"/>
                  </a:lnTo>
                  <a:lnTo>
                    <a:pt x="95205" y="9610"/>
                  </a:lnTo>
                  <a:lnTo>
                    <a:pt x="51304" y="26741"/>
                  </a:lnTo>
                  <a:lnTo>
                    <a:pt x="16435" y="44536"/>
                  </a:lnTo>
                  <a:lnTo>
                    <a:pt x="9908" y="50486"/>
                  </a:lnTo>
                  <a:lnTo>
                    <a:pt x="634" y="65366"/>
                  </a:lnTo>
                  <a:lnTo>
                    <a:pt x="0" y="68342"/>
                  </a:lnTo>
                  <a:lnTo>
                    <a:pt x="570" y="71319"/>
                  </a:lnTo>
                  <a:lnTo>
                    <a:pt x="2858" y="77272"/>
                  </a:lnTo>
                  <a:lnTo>
                    <a:pt x="3874" y="83225"/>
                  </a:lnTo>
                  <a:lnTo>
                    <a:pt x="5137" y="85210"/>
                  </a:lnTo>
                  <a:lnTo>
                    <a:pt x="6971" y="86532"/>
                  </a:lnTo>
                  <a:lnTo>
                    <a:pt x="12648" y="88002"/>
                  </a:lnTo>
                  <a:lnTo>
                    <a:pt x="38086" y="89023"/>
                  </a:lnTo>
                  <a:lnTo>
                    <a:pt x="61371" y="82019"/>
                  </a:lnTo>
                  <a:lnTo>
                    <a:pt x="79140" y="72946"/>
                  </a:lnTo>
                  <a:lnTo>
                    <a:pt x="121987" y="41907"/>
                  </a:lnTo>
                  <a:lnTo>
                    <a:pt x="141444" y="30709"/>
                  </a:lnTo>
                  <a:lnTo>
                    <a:pt x="155847" y="26828"/>
                  </a:lnTo>
                  <a:lnTo>
                    <a:pt x="161041" y="26717"/>
                  </a:lnTo>
                  <a:lnTo>
                    <a:pt x="161508" y="27694"/>
                  </a:lnTo>
                  <a:lnTo>
                    <a:pt x="157777" y="36390"/>
                  </a:lnTo>
                  <a:lnTo>
                    <a:pt x="153879" y="80501"/>
                  </a:lnTo>
                  <a:lnTo>
                    <a:pt x="151773" y="86370"/>
                  </a:lnTo>
                  <a:lnTo>
                    <a:pt x="152079" y="100829"/>
                  </a:lnTo>
                  <a:lnTo>
                    <a:pt x="158750" y="139565"/>
                  </a:lnTo>
                  <a:lnTo>
                    <a:pt x="171671" y="162364"/>
                  </a:lnTo>
                  <a:lnTo>
                    <a:pt x="177459" y="166353"/>
                  </a:lnTo>
                  <a:lnTo>
                    <a:pt x="186296" y="168600"/>
                  </a:lnTo>
                  <a:lnTo>
                    <a:pt x="210070" y="1695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23">
              <a:extLst>
                <a:ext uri="{FF2B5EF4-FFF2-40B4-BE49-F238E27FC236}">
                  <a16:creationId xmlns:a16="http://schemas.microsoft.com/office/drawing/2014/main" id="{2F734711-34D5-4623-BF75-EF5587DC769F}"/>
                </a:ext>
              </a:extLst>
            </p:cNvPr>
            <p:cNvSpPr/>
            <p:nvPr/>
          </p:nvSpPr>
          <p:spPr>
            <a:xfrm>
              <a:off x="7126054" y="3786188"/>
              <a:ext cx="35556" cy="258389"/>
            </a:xfrm>
            <a:custGeom>
              <a:avLst/>
              <a:gdLst/>
              <a:ahLst/>
              <a:cxnLst/>
              <a:rect l="0" t="0" r="0" b="0"/>
              <a:pathLst>
                <a:path w="35556" h="258389">
                  <a:moveTo>
                    <a:pt x="8766" y="0"/>
                  </a:moveTo>
                  <a:lnTo>
                    <a:pt x="7774" y="40139"/>
                  </a:lnTo>
                  <a:lnTo>
                    <a:pt x="1078" y="80949"/>
                  </a:lnTo>
                  <a:lnTo>
                    <a:pt x="0" y="125091"/>
                  </a:lnTo>
                  <a:lnTo>
                    <a:pt x="851" y="169674"/>
                  </a:lnTo>
                  <a:lnTo>
                    <a:pt x="7528" y="209573"/>
                  </a:lnTo>
                  <a:lnTo>
                    <a:pt x="17787" y="245775"/>
                  </a:lnTo>
                  <a:lnTo>
                    <a:pt x="25266" y="257028"/>
                  </a:lnTo>
                  <a:lnTo>
                    <a:pt x="28667" y="258102"/>
                  </a:lnTo>
                  <a:lnTo>
                    <a:pt x="30963" y="258388"/>
                  </a:lnTo>
                  <a:lnTo>
                    <a:pt x="32494" y="257586"/>
                  </a:lnTo>
                  <a:lnTo>
                    <a:pt x="33514" y="256060"/>
                  </a:lnTo>
                  <a:lnTo>
                    <a:pt x="35555" y="2500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24">
              <a:extLst>
                <a:ext uri="{FF2B5EF4-FFF2-40B4-BE49-F238E27FC236}">
                  <a16:creationId xmlns:a16="http://schemas.microsoft.com/office/drawing/2014/main" id="{7EF1B426-B5BB-408B-9BDA-9058AC935989}"/>
                </a:ext>
              </a:extLst>
            </p:cNvPr>
            <p:cNvSpPr/>
            <p:nvPr/>
          </p:nvSpPr>
          <p:spPr>
            <a:xfrm>
              <a:off x="7252822" y="3759398"/>
              <a:ext cx="33804" cy="267892"/>
            </a:xfrm>
            <a:custGeom>
              <a:avLst/>
              <a:gdLst/>
              <a:ahLst/>
              <a:cxnLst/>
              <a:rect l="0" t="0" r="0" b="0"/>
              <a:pathLst>
                <a:path w="33804" h="267892">
                  <a:moveTo>
                    <a:pt x="33803" y="0"/>
                  </a:moveTo>
                  <a:lnTo>
                    <a:pt x="32811" y="22361"/>
                  </a:lnTo>
                  <a:lnTo>
                    <a:pt x="24709" y="63818"/>
                  </a:lnTo>
                  <a:lnTo>
                    <a:pt x="15323" y="101131"/>
                  </a:lnTo>
                  <a:lnTo>
                    <a:pt x="8655" y="141685"/>
                  </a:lnTo>
                  <a:lnTo>
                    <a:pt x="1201" y="178359"/>
                  </a:lnTo>
                  <a:lnTo>
                    <a:pt x="0" y="204321"/>
                  </a:lnTo>
                  <a:lnTo>
                    <a:pt x="6516" y="247150"/>
                  </a:lnTo>
                  <a:lnTo>
                    <a:pt x="6682" y="251087"/>
                  </a:lnTo>
                  <a:lnTo>
                    <a:pt x="9512" y="258107"/>
                  </a:lnTo>
                  <a:lnTo>
                    <a:pt x="15944" y="2678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25">
              <a:extLst>
                <a:ext uri="{FF2B5EF4-FFF2-40B4-BE49-F238E27FC236}">
                  <a16:creationId xmlns:a16="http://schemas.microsoft.com/office/drawing/2014/main" id="{D34EEE2E-7AD2-4CE2-887D-CC432B0BCF3C}"/>
                </a:ext>
              </a:extLst>
            </p:cNvPr>
            <p:cNvSpPr/>
            <p:nvPr/>
          </p:nvSpPr>
          <p:spPr>
            <a:xfrm>
              <a:off x="7161609" y="3741662"/>
              <a:ext cx="339330" cy="285628"/>
            </a:xfrm>
            <a:custGeom>
              <a:avLst/>
              <a:gdLst/>
              <a:ahLst/>
              <a:cxnLst/>
              <a:rect l="0" t="0" r="0" b="0"/>
              <a:pathLst>
                <a:path w="339330" h="285628">
                  <a:moveTo>
                    <a:pt x="0" y="107033"/>
                  </a:moveTo>
                  <a:lnTo>
                    <a:pt x="0" y="102293"/>
                  </a:lnTo>
                  <a:lnTo>
                    <a:pt x="2646" y="97320"/>
                  </a:lnTo>
                  <a:lnTo>
                    <a:pt x="4741" y="94605"/>
                  </a:lnTo>
                  <a:lnTo>
                    <a:pt x="12359" y="91587"/>
                  </a:lnTo>
                  <a:lnTo>
                    <a:pt x="54664" y="79672"/>
                  </a:lnTo>
                  <a:lnTo>
                    <a:pt x="92233" y="66278"/>
                  </a:lnTo>
                  <a:lnTo>
                    <a:pt x="115964" y="61554"/>
                  </a:lnTo>
                  <a:lnTo>
                    <a:pt x="153161" y="42419"/>
                  </a:lnTo>
                  <a:lnTo>
                    <a:pt x="184272" y="26781"/>
                  </a:lnTo>
                  <a:lnTo>
                    <a:pt x="203528" y="14782"/>
                  </a:lnTo>
                  <a:lnTo>
                    <a:pt x="222607" y="6948"/>
                  </a:lnTo>
                  <a:lnTo>
                    <a:pt x="230282" y="1274"/>
                  </a:lnTo>
                  <a:lnTo>
                    <a:pt x="239694" y="0"/>
                  </a:lnTo>
                  <a:lnTo>
                    <a:pt x="240164" y="951"/>
                  </a:lnTo>
                  <a:lnTo>
                    <a:pt x="240978" y="17057"/>
                  </a:lnTo>
                  <a:lnTo>
                    <a:pt x="228662" y="55421"/>
                  </a:lnTo>
                  <a:lnTo>
                    <a:pt x="217184" y="95699"/>
                  </a:lnTo>
                  <a:lnTo>
                    <a:pt x="205362" y="135993"/>
                  </a:lnTo>
                  <a:lnTo>
                    <a:pt x="198213" y="177136"/>
                  </a:lnTo>
                  <a:lnTo>
                    <a:pt x="196609" y="219502"/>
                  </a:lnTo>
                  <a:lnTo>
                    <a:pt x="196499" y="233072"/>
                  </a:lnTo>
                  <a:lnTo>
                    <a:pt x="199120" y="240110"/>
                  </a:lnTo>
                  <a:lnTo>
                    <a:pt x="205017" y="249335"/>
                  </a:lnTo>
                  <a:lnTo>
                    <a:pt x="210015" y="249738"/>
                  </a:lnTo>
                  <a:lnTo>
                    <a:pt x="211447" y="248803"/>
                  </a:lnTo>
                  <a:lnTo>
                    <a:pt x="212403" y="247187"/>
                  </a:lnTo>
                  <a:lnTo>
                    <a:pt x="213039" y="245117"/>
                  </a:lnTo>
                  <a:lnTo>
                    <a:pt x="223859" y="231810"/>
                  </a:lnTo>
                  <a:lnTo>
                    <a:pt x="232355" y="220402"/>
                  </a:lnTo>
                  <a:lnTo>
                    <a:pt x="257760" y="181288"/>
                  </a:lnTo>
                  <a:lnTo>
                    <a:pt x="274370" y="168282"/>
                  </a:lnTo>
                  <a:lnTo>
                    <a:pt x="287119" y="162884"/>
                  </a:lnTo>
                  <a:lnTo>
                    <a:pt x="306445" y="160811"/>
                  </a:lnTo>
                  <a:lnTo>
                    <a:pt x="308476" y="161737"/>
                  </a:lnTo>
                  <a:lnTo>
                    <a:pt x="309831" y="163346"/>
                  </a:lnTo>
                  <a:lnTo>
                    <a:pt x="312328" y="167780"/>
                  </a:lnTo>
                  <a:lnTo>
                    <a:pt x="316745" y="173058"/>
                  </a:lnTo>
                  <a:lnTo>
                    <a:pt x="319369" y="181357"/>
                  </a:lnTo>
                  <a:lnTo>
                    <a:pt x="323493" y="197185"/>
                  </a:lnTo>
                  <a:lnTo>
                    <a:pt x="328352" y="214443"/>
                  </a:lnTo>
                  <a:lnTo>
                    <a:pt x="330279" y="255876"/>
                  </a:lnTo>
                  <a:lnTo>
                    <a:pt x="330396" y="283709"/>
                  </a:lnTo>
                  <a:lnTo>
                    <a:pt x="331389" y="284348"/>
                  </a:lnTo>
                  <a:lnTo>
                    <a:pt x="339329" y="2856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26">
              <a:extLst>
                <a:ext uri="{FF2B5EF4-FFF2-40B4-BE49-F238E27FC236}">
                  <a16:creationId xmlns:a16="http://schemas.microsoft.com/office/drawing/2014/main" id="{F3C30EA1-60D0-470E-8DE7-9EBF10239C49}"/>
                </a:ext>
              </a:extLst>
            </p:cNvPr>
            <p:cNvSpPr/>
            <p:nvPr/>
          </p:nvSpPr>
          <p:spPr>
            <a:xfrm>
              <a:off x="7456289" y="3857675"/>
              <a:ext cx="311242" cy="575305"/>
            </a:xfrm>
            <a:custGeom>
              <a:avLst/>
              <a:gdLst/>
              <a:ahLst/>
              <a:cxnLst/>
              <a:rect l="0" t="0" r="0" b="0"/>
              <a:pathLst>
                <a:path w="311242" h="575305">
                  <a:moveTo>
                    <a:pt x="107156" y="26739"/>
                  </a:moveTo>
                  <a:lnTo>
                    <a:pt x="107156" y="39168"/>
                  </a:lnTo>
                  <a:lnTo>
                    <a:pt x="109802" y="44831"/>
                  </a:lnTo>
                  <a:lnTo>
                    <a:pt x="128147" y="65448"/>
                  </a:lnTo>
                  <a:lnTo>
                    <a:pt x="157932" y="85279"/>
                  </a:lnTo>
                  <a:lnTo>
                    <a:pt x="184962" y="88724"/>
                  </a:lnTo>
                  <a:lnTo>
                    <a:pt x="202529" y="84351"/>
                  </a:lnTo>
                  <a:lnTo>
                    <a:pt x="244085" y="65322"/>
                  </a:lnTo>
                  <a:lnTo>
                    <a:pt x="260948" y="55479"/>
                  </a:lnTo>
                  <a:lnTo>
                    <a:pt x="298710" y="12928"/>
                  </a:lnTo>
                  <a:lnTo>
                    <a:pt x="302965" y="1855"/>
                  </a:lnTo>
                  <a:lnTo>
                    <a:pt x="304171" y="1220"/>
                  </a:lnTo>
                  <a:lnTo>
                    <a:pt x="311241" y="117"/>
                  </a:lnTo>
                  <a:lnTo>
                    <a:pt x="307414" y="0"/>
                  </a:lnTo>
                  <a:lnTo>
                    <a:pt x="306146" y="1967"/>
                  </a:lnTo>
                  <a:lnTo>
                    <a:pt x="294044" y="38781"/>
                  </a:lnTo>
                  <a:lnTo>
                    <a:pt x="277907" y="81483"/>
                  </a:lnTo>
                  <a:lnTo>
                    <a:pt x="266118" y="118476"/>
                  </a:lnTo>
                  <a:lnTo>
                    <a:pt x="256341" y="159313"/>
                  </a:lnTo>
                  <a:lnTo>
                    <a:pt x="247160" y="202832"/>
                  </a:lnTo>
                  <a:lnTo>
                    <a:pt x="238156" y="247145"/>
                  </a:lnTo>
                  <a:lnTo>
                    <a:pt x="232186" y="279479"/>
                  </a:lnTo>
                  <a:lnTo>
                    <a:pt x="226225" y="312701"/>
                  </a:lnTo>
                  <a:lnTo>
                    <a:pt x="220269" y="344002"/>
                  </a:lnTo>
                  <a:lnTo>
                    <a:pt x="211668" y="374451"/>
                  </a:lnTo>
                  <a:lnTo>
                    <a:pt x="195670" y="416838"/>
                  </a:lnTo>
                  <a:lnTo>
                    <a:pt x="178362" y="454532"/>
                  </a:lnTo>
                  <a:lnTo>
                    <a:pt x="159476" y="498084"/>
                  </a:lnTo>
                  <a:lnTo>
                    <a:pt x="139062" y="528221"/>
                  </a:lnTo>
                  <a:lnTo>
                    <a:pt x="115921" y="550637"/>
                  </a:lnTo>
                  <a:lnTo>
                    <a:pt x="82093" y="574254"/>
                  </a:lnTo>
                  <a:lnTo>
                    <a:pt x="77549" y="575304"/>
                  </a:lnTo>
                  <a:lnTo>
                    <a:pt x="73527" y="575011"/>
                  </a:lnTo>
                  <a:lnTo>
                    <a:pt x="53762" y="569117"/>
                  </a:lnTo>
                  <a:lnTo>
                    <a:pt x="41708" y="559083"/>
                  </a:lnTo>
                  <a:lnTo>
                    <a:pt x="38381" y="553386"/>
                  </a:lnTo>
                  <a:lnTo>
                    <a:pt x="35909" y="547546"/>
                  </a:lnTo>
                  <a:lnTo>
                    <a:pt x="20342" y="526796"/>
                  </a:lnTo>
                  <a:lnTo>
                    <a:pt x="17970" y="520846"/>
                  </a:lnTo>
                  <a:lnTo>
                    <a:pt x="12049" y="511918"/>
                  </a:lnTo>
                  <a:lnTo>
                    <a:pt x="10316" y="505965"/>
                  </a:lnTo>
                  <a:lnTo>
                    <a:pt x="8862" y="503981"/>
                  </a:lnTo>
                  <a:lnTo>
                    <a:pt x="6900" y="502658"/>
                  </a:lnTo>
                  <a:lnTo>
                    <a:pt x="0" y="5000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SMARTInkShape-Group2">
            <a:extLst>
              <a:ext uri="{FF2B5EF4-FFF2-40B4-BE49-F238E27FC236}">
                <a16:creationId xmlns:a16="http://schemas.microsoft.com/office/drawing/2014/main" id="{D7D681D2-11C0-4ED8-91C7-251F32DD9116}"/>
              </a:ext>
            </a:extLst>
          </p:cNvPr>
          <p:cNvGrpSpPr/>
          <p:nvPr/>
        </p:nvGrpSpPr>
        <p:grpSpPr>
          <a:xfrm>
            <a:off x="1451441" y="3268280"/>
            <a:ext cx="325568" cy="187492"/>
            <a:chOff x="1451441" y="3268280"/>
            <a:chExt cx="325568" cy="187492"/>
          </a:xfrm>
        </p:grpSpPr>
        <p:sp>
          <p:nvSpPr>
            <p:cNvPr id="96" name="SMARTInkShape-27">
              <a:extLst>
                <a:ext uri="{FF2B5EF4-FFF2-40B4-BE49-F238E27FC236}">
                  <a16:creationId xmlns:a16="http://schemas.microsoft.com/office/drawing/2014/main" id="{32E0B5D3-40F8-4AC8-8849-91C5528526EA}"/>
                </a:ext>
              </a:extLst>
            </p:cNvPr>
            <p:cNvSpPr/>
            <p:nvPr/>
          </p:nvSpPr>
          <p:spPr>
            <a:xfrm>
              <a:off x="1451441" y="3277195"/>
              <a:ext cx="137887" cy="169387"/>
            </a:xfrm>
            <a:custGeom>
              <a:avLst/>
              <a:gdLst/>
              <a:ahLst/>
              <a:cxnLst/>
              <a:rect l="0" t="0" r="0" b="0"/>
              <a:pathLst>
                <a:path w="137887" h="169387">
                  <a:moveTo>
                    <a:pt x="120184" y="0"/>
                  </a:moveTo>
                  <a:lnTo>
                    <a:pt x="91246" y="0"/>
                  </a:lnTo>
                  <a:lnTo>
                    <a:pt x="76993" y="4741"/>
                  </a:lnTo>
                  <a:lnTo>
                    <a:pt x="68577" y="12360"/>
                  </a:lnTo>
                  <a:lnTo>
                    <a:pt x="33776" y="56689"/>
                  </a:lnTo>
                  <a:lnTo>
                    <a:pt x="15069" y="83040"/>
                  </a:lnTo>
                  <a:lnTo>
                    <a:pt x="7349" y="105302"/>
                  </a:lnTo>
                  <a:lnTo>
                    <a:pt x="0" y="130603"/>
                  </a:lnTo>
                  <a:lnTo>
                    <a:pt x="374" y="135686"/>
                  </a:lnTo>
                  <a:lnTo>
                    <a:pt x="2607" y="140067"/>
                  </a:lnTo>
                  <a:lnTo>
                    <a:pt x="21827" y="164910"/>
                  </a:lnTo>
                  <a:lnTo>
                    <a:pt x="27852" y="167551"/>
                  </a:lnTo>
                  <a:lnTo>
                    <a:pt x="47526" y="169386"/>
                  </a:lnTo>
                  <a:lnTo>
                    <a:pt x="64150" y="164841"/>
                  </a:lnTo>
                  <a:lnTo>
                    <a:pt x="80416" y="154417"/>
                  </a:lnTo>
                  <a:lnTo>
                    <a:pt x="116352" y="118888"/>
                  </a:lnTo>
                  <a:lnTo>
                    <a:pt x="134000" y="92181"/>
                  </a:lnTo>
                  <a:lnTo>
                    <a:pt x="137511" y="69821"/>
                  </a:lnTo>
                  <a:lnTo>
                    <a:pt x="137886" y="55194"/>
                  </a:lnTo>
                  <a:lnTo>
                    <a:pt x="135328" y="46689"/>
                  </a:lnTo>
                  <a:lnTo>
                    <a:pt x="131875" y="39603"/>
                  </a:lnTo>
                  <a:lnTo>
                    <a:pt x="128940" y="30035"/>
                  </a:lnTo>
                  <a:lnTo>
                    <a:pt x="124737" y="23932"/>
                  </a:lnTo>
                  <a:lnTo>
                    <a:pt x="119562" y="20559"/>
                  </a:lnTo>
                  <a:lnTo>
                    <a:pt x="105219" y="17223"/>
                  </a:lnTo>
                  <a:lnTo>
                    <a:pt x="96347" y="11828"/>
                  </a:lnTo>
                  <a:lnTo>
                    <a:pt x="90408" y="10218"/>
                  </a:lnTo>
                  <a:lnTo>
                    <a:pt x="87435" y="10781"/>
                  </a:lnTo>
                  <a:lnTo>
                    <a:pt x="77299" y="16731"/>
                  </a:lnTo>
                  <a:lnTo>
                    <a:pt x="66606"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28">
              <a:extLst>
                <a:ext uri="{FF2B5EF4-FFF2-40B4-BE49-F238E27FC236}">
                  <a16:creationId xmlns:a16="http://schemas.microsoft.com/office/drawing/2014/main" id="{C6156241-6CD0-4225-B68F-B8A0872CCEED}"/>
                </a:ext>
              </a:extLst>
            </p:cNvPr>
            <p:cNvSpPr/>
            <p:nvPr/>
          </p:nvSpPr>
          <p:spPr>
            <a:xfrm>
              <a:off x="1643063" y="3268280"/>
              <a:ext cx="133946" cy="187492"/>
            </a:xfrm>
            <a:custGeom>
              <a:avLst/>
              <a:gdLst/>
              <a:ahLst/>
              <a:cxnLst/>
              <a:rect l="0" t="0" r="0" b="0"/>
              <a:pathLst>
                <a:path w="133946" h="187492">
                  <a:moveTo>
                    <a:pt x="0" y="26775"/>
                  </a:moveTo>
                  <a:lnTo>
                    <a:pt x="4740" y="31515"/>
                  </a:lnTo>
                  <a:lnTo>
                    <a:pt x="7067" y="36488"/>
                  </a:lnTo>
                  <a:lnTo>
                    <a:pt x="7688" y="39203"/>
                  </a:lnTo>
                  <a:lnTo>
                    <a:pt x="29888" y="82653"/>
                  </a:lnTo>
                  <a:lnTo>
                    <a:pt x="39947" y="126445"/>
                  </a:lnTo>
                  <a:lnTo>
                    <a:pt x="56664" y="166277"/>
                  </a:lnTo>
                  <a:lnTo>
                    <a:pt x="62503" y="187491"/>
                  </a:lnTo>
                  <a:lnTo>
                    <a:pt x="62506" y="182763"/>
                  </a:lnTo>
                  <a:lnTo>
                    <a:pt x="47061" y="142559"/>
                  </a:lnTo>
                  <a:lnTo>
                    <a:pt x="45125" y="114248"/>
                  </a:lnTo>
                  <a:lnTo>
                    <a:pt x="51779" y="73829"/>
                  </a:lnTo>
                  <a:lnTo>
                    <a:pt x="55690" y="54276"/>
                  </a:lnTo>
                  <a:lnTo>
                    <a:pt x="65901" y="29892"/>
                  </a:lnTo>
                  <a:lnTo>
                    <a:pt x="74268" y="20553"/>
                  </a:lnTo>
                  <a:lnTo>
                    <a:pt x="94446" y="4311"/>
                  </a:lnTo>
                  <a:lnTo>
                    <a:pt x="103941" y="1267"/>
                  </a:lnTo>
                  <a:lnTo>
                    <a:pt x="132178" y="0"/>
                  </a:lnTo>
                  <a:lnTo>
                    <a:pt x="132767" y="988"/>
                  </a:lnTo>
                  <a:lnTo>
                    <a:pt x="133945" y="89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SMARTInkShape-Group3">
            <a:extLst>
              <a:ext uri="{FF2B5EF4-FFF2-40B4-BE49-F238E27FC236}">
                <a16:creationId xmlns:a16="http://schemas.microsoft.com/office/drawing/2014/main" id="{6DFA77B8-0216-4837-AEFE-756F6BA40CA8}"/>
              </a:ext>
            </a:extLst>
          </p:cNvPr>
          <p:cNvGrpSpPr/>
          <p:nvPr/>
        </p:nvGrpSpPr>
        <p:grpSpPr>
          <a:xfrm>
            <a:off x="2473523" y="1937742"/>
            <a:ext cx="4554142" cy="579849"/>
            <a:chOff x="2473523" y="1937742"/>
            <a:chExt cx="4554142" cy="579849"/>
          </a:xfrm>
        </p:grpSpPr>
        <p:sp>
          <p:nvSpPr>
            <p:cNvPr id="99" name="SMARTInkShape-29">
              <a:extLst>
                <a:ext uri="{FF2B5EF4-FFF2-40B4-BE49-F238E27FC236}">
                  <a16:creationId xmlns:a16="http://schemas.microsoft.com/office/drawing/2014/main" id="{A41347F7-E8C0-4CAA-BDFE-3281D8E2F5EC}"/>
                </a:ext>
              </a:extLst>
            </p:cNvPr>
            <p:cNvSpPr/>
            <p:nvPr/>
          </p:nvSpPr>
          <p:spPr>
            <a:xfrm>
              <a:off x="2473523" y="2053828"/>
              <a:ext cx="500064" cy="437460"/>
            </a:xfrm>
            <a:custGeom>
              <a:avLst/>
              <a:gdLst/>
              <a:ahLst/>
              <a:cxnLst/>
              <a:rect l="0" t="0" r="0" b="0"/>
              <a:pathLst>
                <a:path w="500064" h="437460">
                  <a:moveTo>
                    <a:pt x="0" y="0"/>
                  </a:moveTo>
                  <a:lnTo>
                    <a:pt x="993" y="14258"/>
                  </a:lnTo>
                  <a:lnTo>
                    <a:pt x="7068" y="41475"/>
                  </a:lnTo>
                  <a:lnTo>
                    <a:pt x="8562" y="84481"/>
                  </a:lnTo>
                  <a:lnTo>
                    <a:pt x="13562" y="124140"/>
                  </a:lnTo>
                  <a:lnTo>
                    <a:pt x="16586" y="167310"/>
                  </a:lnTo>
                  <a:lnTo>
                    <a:pt x="22223" y="206780"/>
                  </a:lnTo>
                  <a:lnTo>
                    <a:pt x="30177" y="248351"/>
                  </a:lnTo>
                  <a:lnTo>
                    <a:pt x="34077" y="287347"/>
                  </a:lnTo>
                  <a:lnTo>
                    <a:pt x="36387" y="327958"/>
                  </a:lnTo>
                  <a:lnTo>
                    <a:pt x="44268" y="368360"/>
                  </a:lnTo>
                  <a:lnTo>
                    <a:pt x="45388" y="370589"/>
                  </a:lnTo>
                  <a:lnTo>
                    <a:pt x="47126" y="372075"/>
                  </a:lnTo>
                  <a:lnTo>
                    <a:pt x="53201" y="374873"/>
                  </a:lnTo>
                  <a:lnTo>
                    <a:pt x="54564" y="336870"/>
                  </a:lnTo>
                  <a:lnTo>
                    <a:pt x="66006" y="294356"/>
                  </a:lnTo>
                  <a:lnTo>
                    <a:pt x="83631" y="252760"/>
                  </a:lnTo>
                  <a:lnTo>
                    <a:pt x="97696" y="214852"/>
                  </a:lnTo>
                  <a:lnTo>
                    <a:pt x="114769" y="178700"/>
                  </a:lnTo>
                  <a:lnTo>
                    <a:pt x="144234" y="142194"/>
                  </a:lnTo>
                  <a:lnTo>
                    <a:pt x="159043" y="131649"/>
                  </a:lnTo>
                  <a:lnTo>
                    <a:pt x="171258" y="126981"/>
                  </a:lnTo>
                  <a:lnTo>
                    <a:pt x="180625" y="128535"/>
                  </a:lnTo>
                  <a:lnTo>
                    <a:pt x="202808" y="137617"/>
                  </a:lnTo>
                  <a:lnTo>
                    <a:pt x="211845" y="148476"/>
                  </a:lnTo>
                  <a:lnTo>
                    <a:pt x="235008" y="190245"/>
                  </a:lnTo>
                  <a:lnTo>
                    <a:pt x="247123" y="227797"/>
                  </a:lnTo>
                  <a:lnTo>
                    <a:pt x="262840" y="264500"/>
                  </a:lnTo>
                  <a:lnTo>
                    <a:pt x="280065" y="300510"/>
                  </a:lnTo>
                  <a:lnTo>
                    <a:pt x="297736" y="335323"/>
                  </a:lnTo>
                  <a:lnTo>
                    <a:pt x="321485" y="374256"/>
                  </a:lnTo>
                  <a:lnTo>
                    <a:pt x="357189" y="418842"/>
                  </a:lnTo>
                  <a:lnTo>
                    <a:pt x="368103" y="429238"/>
                  </a:lnTo>
                  <a:lnTo>
                    <a:pt x="381691" y="436460"/>
                  </a:lnTo>
                  <a:lnTo>
                    <a:pt x="391465" y="437459"/>
                  </a:lnTo>
                  <a:lnTo>
                    <a:pt x="391946" y="436498"/>
                  </a:lnTo>
                  <a:lnTo>
                    <a:pt x="399019" y="398387"/>
                  </a:lnTo>
                  <a:lnTo>
                    <a:pt x="403926" y="355918"/>
                  </a:lnTo>
                  <a:lnTo>
                    <a:pt x="411385" y="321093"/>
                  </a:lnTo>
                  <a:lnTo>
                    <a:pt x="417233" y="282993"/>
                  </a:lnTo>
                  <a:lnTo>
                    <a:pt x="421612" y="242930"/>
                  </a:lnTo>
                  <a:lnTo>
                    <a:pt x="426547" y="205925"/>
                  </a:lnTo>
                  <a:lnTo>
                    <a:pt x="428215" y="162605"/>
                  </a:lnTo>
                  <a:lnTo>
                    <a:pt x="435673" y="120241"/>
                  </a:lnTo>
                  <a:lnTo>
                    <a:pt x="444865" y="79542"/>
                  </a:lnTo>
                  <a:lnTo>
                    <a:pt x="450745" y="58074"/>
                  </a:lnTo>
                  <a:lnTo>
                    <a:pt x="461621" y="40172"/>
                  </a:lnTo>
                  <a:lnTo>
                    <a:pt x="469380" y="30203"/>
                  </a:lnTo>
                  <a:lnTo>
                    <a:pt x="475151" y="17946"/>
                  </a:lnTo>
                  <a:lnTo>
                    <a:pt x="477502" y="14940"/>
                  </a:lnTo>
                  <a:lnTo>
                    <a:pt x="482760" y="11601"/>
                  </a:lnTo>
                  <a:lnTo>
                    <a:pt x="494220" y="9457"/>
                  </a:lnTo>
                  <a:lnTo>
                    <a:pt x="496167" y="10274"/>
                  </a:lnTo>
                  <a:lnTo>
                    <a:pt x="497466" y="11810"/>
                  </a:lnTo>
                  <a:lnTo>
                    <a:pt x="500063" y="178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30">
              <a:extLst>
                <a:ext uri="{FF2B5EF4-FFF2-40B4-BE49-F238E27FC236}">
                  <a16:creationId xmlns:a16="http://schemas.microsoft.com/office/drawing/2014/main" id="{F1A4709B-F963-4E1F-807A-B6D819BC54EB}"/>
                </a:ext>
              </a:extLst>
            </p:cNvPr>
            <p:cNvSpPr/>
            <p:nvPr/>
          </p:nvSpPr>
          <p:spPr>
            <a:xfrm>
              <a:off x="3065154" y="2214975"/>
              <a:ext cx="212042" cy="222616"/>
            </a:xfrm>
            <a:custGeom>
              <a:avLst/>
              <a:gdLst/>
              <a:ahLst/>
              <a:cxnLst/>
              <a:rect l="0" t="0" r="0" b="0"/>
              <a:pathLst>
                <a:path w="212042" h="222616">
                  <a:moveTo>
                    <a:pt x="158463" y="35306"/>
                  </a:moveTo>
                  <a:lnTo>
                    <a:pt x="153723" y="35306"/>
                  </a:lnTo>
                  <a:lnTo>
                    <a:pt x="152326" y="34314"/>
                  </a:lnTo>
                  <a:lnTo>
                    <a:pt x="151395" y="32660"/>
                  </a:lnTo>
                  <a:lnTo>
                    <a:pt x="148786" y="20075"/>
                  </a:lnTo>
                  <a:lnTo>
                    <a:pt x="138524" y="6635"/>
                  </a:lnTo>
                  <a:lnTo>
                    <a:pt x="136241" y="4286"/>
                  </a:lnTo>
                  <a:lnTo>
                    <a:pt x="131058" y="1675"/>
                  </a:lnTo>
                  <a:lnTo>
                    <a:pt x="114906" y="0"/>
                  </a:lnTo>
                  <a:lnTo>
                    <a:pt x="98373" y="4450"/>
                  </a:lnTo>
                  <a:lnTo>
                    <a:pt x="69093" y="27409"/>
                  </a:lnTo>
                  <a:lnTo>
                    <a:pt x="33441" y="64832"/>
                  </a:lnTo>
                  <a:lnTo>
                    <a:pt x="14374" y="98354"/>
                  </a:lnTo>
                  <a:lnTo>
                    <a:pt x="2046" y="133639"/>
                  </a:lnTo>
                  <a:lnTo>
                    <a:pt x="0" y="160353"/>
                  </a:lnTo>
                  <a:lnTo>
                    <a:pt x="7695" y="193401"/>
                  </a:lnTo>
                  <a:lnTo>
                    <a:pt x="15896" y="210472"/>
                  </a:lnTo>
                  <a:lnTo>
                    <a:pt x="18770" y="214591"/>
                  </a:lnTo>
                  <a:lnTo>
                    <a:pt x="22670" y="217337"/>
                  </a:lnTo>
                  <a:lnTo>
                    <a:pt x="32296" y="220389"/>
                  </a:lnTo>
                  <a:lnTo>
                    <a:pt x="66350" y="222615"/>
                  </a:lnTo>
                  <a:lnTo>
                    <a:pt x="84096" y="218026"/>
                  </a:lnTo>
                  <a:lnTo>
                    <a:pt x="101922" y="205641"/>
                  </a:lnTo>
                  <a:lnTo>
                    <a:pt x="129940" y="167285"/>
                  </a:lnTo>
                  <a:lnTo>
                    <a:pt x="148913" y="124344"/>
                  </a:lnTo>
                  <a:lnTo>
                    <a:pt x="163343" y="79921"/>
                  </a:lnTo>
                  <a:lnTo>
                    <a:pt x="171600" y="40042"/>
                  </a:lnTo>
                  <a:lnTo>
                    <a:pt x="176286" y="9099"/>
                  </a:lnTo>
                  <a:lnTo>
                    <a:pt x="177314" y="48666"/>
                  </a:lnTo>
                  <a:lnTo>
                    <a:pt x="184011" y="89468"/>
                  </a:lnTo>
                  <a:lnTo>
                    <a:pt x="192157" y="133610"/>
                  </a:lnTo>
                  <a:lnTo>
                    <a:pt x="196228" y="157699"/>
                  </a:lnTo>
                  <a:lnTo>
                    <a:pt x="205153" y="186097"/>
                  </a:lnTo>
                  <a:lnTo>
                    <a:pt x="212041" y="1960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31">
              <a:extLst>
                <a:ext uri="{FF2B5EF4-FFF2-40B4-BE49-F238E27FC236}">
                  <a16:creationId xmlns:a16="http://schemas.microsoft.com/office/drawing/2014/main" id="{2F528848-9411-48C8-BABA-323CE74BC295}"/>
                </a:ext>
              </a:extLst>
            </p:cNvPr>
            <p:cNvSpPr/>
            <p:nvPr/>
          </p:nvSpPr>
          <p:spPr>
            <a:xfrm>
              <a:off x="3357850" y="2187773"/>
              <a:ext cx="155044" cy="258962"/>
            </a:xfrm>
            <a:custGeom>
              <a:avLst/>
              <a:gdLst/>
              <a:ahLst/>
              <a:cxnLst/>
              <a:rect l="0" t="0" r="0" b="0"/>
              <a:pathLst>
                <a:path w="155044" h="258962">
                  <a:moveTo>
                    <a:pt x="124728" y="0"/>
                  </a:moveTo>
                  <a:lnTo>
                    <a:pt x="98828" y="993"/>
                  </a:lnTo>
                  <a:lnTo>
                    <a:pt x="65902" y="12429"/>
                  </a:lnTo>
                  <a:lnTo>
                    <a:pt x="21601" y="40875"/>
                  </a:lnTo>
                  <a:lnTo>
                    <a:pt x="7080" y="50366"/>
                  </a:lnTo>
                  <a:lnTo>
                    <a:pt x="2987" y="56450"/>
                  </a:lnTo>
                  <a:lnTo>
                    <a:pt x="683" y="65454"/>
                  </a:lnTo>
                  <a:lnTo>
                    <a:pt x="0" y="79146"/>
                  </a:lnTo>
                  <a:lnTo>
                    <a:pt x="1888" y="83522"/>
                  </a:lnTo>
                  <a:lnTo>
                    <a:pt x="9279" y="91030"/>
                  </a:lnTo>
                  <a:lnTo>
                    <a:pt x="41701" y="110024"/>
                  </a:lnTo>
                  <a:lnTo>
                    <a:pt x="81871" y="120295"/>
                  </a:lnTo>
                  <a:lnTo>
                    <a:pt x="115160" y="132205"/>
                  </a:lnTo>
                  <a:lnTo>
                    <a:pt x="143324" y="153572"/>
                  </a:lnTo>
                  <a:lnTo>
                    <a:pt x="153830" y="168093"/>
                  </a:lnTo>
                  <a:lnTo>
                    <a:pt x="155043" y="173578"/>
                  </a:lnTo>
                  <a:lnTo>
                    <a:pt x="153746" y="184964"/>
                  </a:lnTo>
                  <a:lnTo>
                    <a:pt x="139284" y="212614"/>
                  </a:lnTo>
                  <a:lnTo>
                    <a:pt x="125844" y="229574"/>
                  </a:lnTo>
                  <a:lnTo>
                    <a:pt x="84134" y="252519"/>
                  </a:lnTo>
                  <a:lnTo>
                    <a:pt x="53320" y="257689"/>
                  </a:lnTo>
                  <a:lnTo>
                    <a:pt x="17572" y="25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32">
              <a:extLst>
                <a:ext uri="{FF2B5EF4-FFF2-40B4-BE49-F238E27FC236}">
                  <a16:creationId xmlns:a16="http://schemas.microsoft.com/office/drawing/2014/main" id="{DE00DB98-9534-42F1-905A-5E6355851042}"/>
                </a:ext>
              </a:extLst>
            </p:cNvPr>
            <p:cNvSpPr/>
            <p:nvPr/>
          </p:nvSpPr>
          <p:spPr>
            <a:xfrm>
              <a:off x="3625453" y="2160984"/>
              <a:ext cx="241103" cy="284305"/>
            </a:xfrm>
            <a:custGeom>
              <a:avLst/>
              <a:gdLst/>
              <a:ahLst/>
              <a:cxnLst/>
              <a:rect l="0" t="0" r="0" b="0"/>
              <a:pathLst>
                <a:path w="241103" h="284305">
                  <a:moveTo>
                    <a:pt x="0" y="0"/>
                  </a:moveTo>
                  <a:lnTo>
                    <a:pt x="0" y="4741"/>
                  </a:lnTo>
                  <a:lnTo>
                    <a:pt x="9095" y="41132"/>
                  </a:lnTo>
                  <a:lnTo>
                    <a:pt x="15834" y="82025"/>
                  </a:lnTo>
                  <a:lnTo>
                    <a:pt x="22200" y="123579"/>
                  </a:lnTo>
                  <a:lnTo>
                    <a:pt x="32019" y="166588"/>
                  </a:lnTo>
                  <a:lnTo>
                    <a:pt x="34988" y="204775"/>
                  </a:lnTo>
                  <a:lnTo>
                    <a:pt x="35655" y="249194"/>
                  </a:lnTo>
                  <a:lnTo>
                    <a:pt x="35718" y="284304"/>
                  </a:lnTo>
                  <a:lnTo>
                    <a:pt x="35719" y="277935"/>
                  </a:lnTo>
                  <a:lnTo>
                    <a:pt x="56710" y="234868"/>
                  </a:lnTo>
                  <a:lnTo>
                    <a:pt x="70271" y="217206"/>
                  </a:lnTo>
                  <a:lnTo>
                    <a:pt x="112027" y="181563"/>
                  </a:lnTo>
                  <a:lnTo>
                    <a:pt x="124535" y="174953"/>
                  </a:lnTo>
                  <a:lnTo>
                    <a:pt x="166659" y="162285"/>
                  </a:lnTo>
                  <a:lnTo>
                    <a:pt x="175936" y="164070"/>
                  </a:lnTo>
                  <a:lnTo>
                    <a:pt x="184358" y="167178"/>
                  </a:lnTo>
                  <a:lnTo>
                    <a:pt x="194715" y="168559"/>
                  </a:lnTo>
                  <a:lnTo>
                    <a:pt x="199264" y="170912"/>
                  </a:lnTo>
                  <a:lnTo>
                    <a:pt x="206963" y="178818"/>
                  </a:lnTo>
                  <a:lnTo>
                    <a:pt x="211046" y="186300"/>
                  </a:lnTo>
                  <a:lnTo>
                    <a:pt x="225252" y="229727"/>
                  </a:lnTo>
                  <a:lnTo>
                    <a:pt x="229096" y="237039"/>
                  </a:lnTo>
                  <a:lnTo>
                    <a:pt x="231564" y="249817"/>
                  </a:lnTo>
                  <a:lnTo>
                    <a:pt x="231767" y="252865"/>
                  </a:lnTo>
                  <a:lnTo>
                    <a:pt x="232894" y="254897"/>
                  </a:lnTo>
                  <a:lnTo>
                    <a:pt x="234638" y="256252"/>
                  </a:lnTo>
                  <a:lnTo>
                    <a:pt x="241102" y="25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33">
              <a:extLst>
                <a:ext uri="{FF2B5EF4-FFF2-40B4-BE49-F238E27FC236}">
                  <a16:creationId xmlns:a16="http://schemas.microsoft.com/office/drawing/2014/main" id="{38417E76-0A3F-423E-8AE4-9A2C3ED784D6}"/>
                </a:ext>
              </a:extLst>
            </p:cNvPr>
            <p:cNvSpPr/>
            <p:nvPr/>
          </p:nvSpPr>
          <p:spPr>
            <a:xfrm>
              <a:off x="3991570" y="2241352"/>
              <a:ext cx="26790" cy="196454"/>
            </a:xfrm>
            <a:custGeom>
              <a:avLst/>
              <a:gdLst/>
              <a:ahLst/>
              <a:cxnLst/>
              <a:rect l="0" t="0" r="0" b="0"/>
              <a:pathLst>
                <a:path w="26790" h="196454">
                  <a:moveTo>
                    <a:pt x="0" y="0"/>
                  </a:moveTo>
                  <a:lnTo>
                    <a:pt x="0" y="12428"/>
                  </a:lnTo>
                  <a:lnTo>
                    <a:pt x="9095" y="55133"/>
                  </a:lnTo>
                  <a:lnTo>
                    <a:pt x="16509" y="93690"/>
                  </a:lnTo>
                  <a:lnTo>
                    <a:pt x="17682" y="131878"/>
                  </a:lnTo>
                  <a:lnTo>
                    <a:pt x="18773" y="144932"/>
                  </a:lnTo>
                  <a:lnTo>
                    <a:pt x="26542" y="184174"/>
                  </a:lnTo>
                  <a:lnTo>
                    <a:pt x="26789"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34">
              <a:extLst>
                <a:ext uri="{FF2B5EF4-FFF2-40B4-BE49-F238E27FC236}">
                  <a16:creationId xmlns:a16="http://schemas.microsoft.com/office/drawing/2014/main" id="{9F542156-D7E1-42EF-810E-9048E465F9A4}"/>
                </a:ext>
              </a:extLst>
            </p:cNvPr>
            <p:cNvSpPr/>
            <p:nvPr/>
          </p:nvSpPr>
          <p:spPr>
            <a:xfrm>
              <a:off x="4116586" y="2250363"/>
              <a:ext cx="214313" cy="187443"/>
            </a:xfrm>
            <a:custGeom>
              <a:avLst/>
              <a:gdLst/>
              <a:ahLst/>
              <a:cxnLst/>
              <a:rect l="0" t="0" r="0" b="0"/>
              <a:pathLst>
                <a:path w="214313" h="187443">
                  <a:moveTo>
                    <a:pt x="0" y="26707"/>
                  </a:moveTo>
                  <a:lnTo>
                    <a:pt x="0" y="68948"/>
                  </a:lnTo>
                  <a:lnTo>
                    <a:pt x="0" y="113381"/>
                  </a:lnTo>
                  <a:lnTo>
                    <a:pt x="0" y="142375"/>
                  </a:lnTo>
                  <a:lnTo>
                    <a:pt x="0" y="130328"/>
                  </a:lnTo>
                  <a:lnTo>
                    <a:pt x="4740" y="117051"/>
                  </a:lnTo>
                  <a:lnTo>
                    <a:pt x="29811" y="73914"/>
                  </a:lnTo>
                  <a:lnTo>
                    <a:pt x="47300" y="44512"/>
                  </a:lnTo>
                  <a:lnTo>
                    <a:pt x="63293" y="29337"/>
                  </a:lnTo>
                  <a:lnTo>
                    <a:pt x="73771" y="20931"/>
                  </a:lnTo>
                  <a:lnTo>
                    <a:pt x="86240" y="7026"/>
                  </a:lnTo>
                  <a:lnTo>
                    <a:pt x="96537" y="3077"/>
                  </a:lnTo>
                  <a:lnTo>
                    <a:pt x="141173" y="0"/>
                  </a:lnTo>
                  <a:lnTo>
                    <a:pt x="152371" y="5246"/>
                  </a:lnTo>
                  <a:lnTo>
                    <a:pt x="162971" y="14193"/>
                  </a:lnTo>
                  <a:lnTo>
                    <a:pt x="187306" y="53635"/>
                  </a:lnTo>
                  <a:lnTo>
                    <a:pt x="192387" y="66456"/>
                  </a:lnTo>
                  <a:lnTo>
                    <a:pt x="202233" y="109229"/>
                  </a:lnTo>
                  <a:lnTo>
                    <a:pt x="205260" y="152903"/>
                  </a:lnTo>
                  <a:lnTo>
                    <a:pt x="205346" y="163097"/>
                  </a:lnTo>
                  <a:lnTo>
                    <a:pt x="208012" y="169346"/>
                  </a:lnTo>
                  <a:lnTo>
                    <a:pt x="211512" y="175430"/>
                  </a:lnTo>
                  <a:lnTo>
                    <a:pt x="214312" y="1874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35">
              <a:extLst>
                <a:ext uri="{FF2B5EF4-FFF2-40B4-BE49-F238E27FC236}">
                  <a16:creationId xmlns:a16="http://schemas.microsoft.com/office/drawing/2014/main" id="{3D208084-6FFB-4505-A511-2983B910CCE5}"/>
                </a:ext>
              </a:extLst>
            </p:cNvPr>
            <p:cNvSpPr/>
            <p:nvPr/>
          </p:nvSpPr>
          <p:spPr>
            <a:xfrm>
              <a:off x="4402917" y="2206172"/>
              <a:ext cx="169052" cy="303071"/>
            </a:xfrm>
            <a:custGeom>
              <a:avLst/>
              <a:gdLst/>
              <a:ahLst/>
              <a:cxnLst/>
              <a:rect l="0" t="0" r="0" b="0"/>
              <a:pathLst>
                <a:path w="169052" h="303071">
                  <a:moveTo>
                    <a:pt x="142294" y="70898"/>
                  </a:moveTo>
                  <a:lnTo>
                    <a:pt x="142294" y="58469"/>
                  </a:lnTo>
                  <a:lnTo>
                    <a:pt x="139648" y="52807"/>
                  </a:lnTo>
                  <a:lnTo>
                    <a:pt x="129865" y="41087"/>
                  </a:lnTo>
                  <a:lnTo>
                    <a:pt x="124203" y="37805"/>
                  </a:lnTo>
                  <a:lnTo>
                    <a:pt x="112483" y="35698"/>
                  </a:lnTo>
                  <a:lnTo>
                    <a:pt x="69329" y="50441"/>
                  </a:lnTo>
                  <a:lnTo>
                    <a:pt x="44607" y="60096"/>
                  </a:lnTo>
                  <a:lnTo>
                    <a:pt x="25265" y="75084"/>
                  </a:lnTo>
                  <a:lnTo>
                    <a:pt x="6032" y="103800"/>
                  </a:lnTo>
                  <a:lnTo>
                    <a:pt x="1379" y="116806"/>
                  </a:lnTo>
                  <a:lnTo>
                    <a:pt x="0" y="131685"/>
                  </a:lnTo>
                  <a:lnTo>
                    <a:pt x="2323" y="140248"/>
                  </a:lnTo>
                  <a:lnTo>
                    <a:pt x="11899" y="153830"/>
                  </a:lnTo>
                  <a:lnTo>
                    <a:pt x="20179" y="157366"/>
                  </a:lnTo>
                  <a:lnTo>
                    <a:pt x="36923" y="159636"/>
                  </a:lnTo>
                  <a:lnTo>
                    <a:pt x="56914" y="152956"/>
                  </a:lnTo>
                  <a:lnTo>
                    <a:pt x="74112" y="143939"/>
                  </a:lnTo>
                  <a:lnTo>
                    <a:pt x="90783" y="129140"/>
                  </a:lnTo>
                  <a:lnTo>
                    <a:pt x="122345" y="88682"/>
                  </a:lnTo>
                  <a:lnTo>
                    <a:pt x="142110" y="45965"/>
                  </a:lnTo>
                  <a:lnTo>
                    <a:pt x="158378" y="14975"/>
                  </a:lnTo>
                  <a:lnTo>
                    <a:pt x="160107" y="0"/>
                  </a:lnTo>
                  <a:lnTo>
                    <a:pt x="160149" y="11937"/>
                  </a:lnTo>
                  <a:lnTo>
                    <a:pt x="168256" y="54597"/>
                  </a:lnTo>
                  <a:lnTo>
                    <a:pt x="168919" y="91711"/>
                  </a:lnTo>
                  <a:lnTo>
                    <a:pt x="169051" y="132226"/>
                  </a:lnTo>
                  <a:lnTo>
                    <a:pt x="168084" y="168892"/>
                  </a:lnTo>
                  <a:lnTo>
                    <a:pt x="159368" y="204798"/>
                  </a:lnTo>
                  <a:lnTo>
                    <a:pt x="148092" y="235813"/>
                  </a:lnTo>
                  <a:lnTo>
                    <a:pt x="117945" y="273149"/>
                  </a:lnTo>
                  <a:lnTo>
                    <a:pt x="82715" y="296581"/>
                  </a:lnTo>
                  <a:lnTo>
                    <a:pt x="64889" y="301147"/>
                  </a:lnTo>
                  <a:lnTo>
                    <a:pt x="26208" y="3030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36">
              <a:extLst>
                <a:ext uri="{FF2B5EF4-FFF2-40B4-BE49-F238E27FC236}">
                  <a16:creationId xmlns:a16="http://schemas.microsoft.com/office/drawing/2014/main" id="{3925C710-9A33-46B6-BC3C-A5EEFCFF8C43}"/>
                </a:ext>
              </a:extLst>
            </p:cNvPr>
            <p:cNvSpPr/>
            <p:nvPr/>
          </p:nvSpPr>
          <p:spPr>
            <a:xfrm>
              <a:off x="4786313" y="2125834"/>
              <a:ext cx="223242" cy="391757"/>
            </a:xfrm>
            <a:custGeom>
              <a:avLst/>
              <a:gdLst/>
              <a:ahLst/>
              <a:cxnLst/>
              <a:rect l="0" t="0" r="0" b="0"/>
              <a:pathLst>
                <a:path w="223242" h="391757">
                  <a:moveTo>
                    <a:pt x="44648" y="44080"/>
                  </a:moveTo>
                  <a:lnTo>
                    <a:pt x="44648" y="65071"/>
                  </a:lnTo>
                  <a:lnTo>
                    <a:pt x="52337" y="90477"/>
                  </a:lnTo>
                  <a:lnTo>
                    <a:pt x="66599" y="109506"/>
                  </a:lnTo>
                  <a:lnTo>
                    <a:pt x="77831" y="120571"/>
                  </a:lnTo>
                  <a:lnTo>
                    <a:pt x="92293" y="129142"/>
                  </a:lnTo>
                  <a:lnTo>
                    <a:pt x="104295" y="132122"/>
                  </a:lnTo>
                  <a:lnTo>
                    <a:pt x="131376" y="133212"/>
                  </a:lnTo>
                  <a:lnTo>
                    <a:pt x="140410" y="130658"/>
                  </a:lnTo>
                  <a:lnTo>
                    <a:pt x="163570" y="117144"/>
                  </a:lnTo>
                  <a:lnTo>
                    <a:pt x="190378" y="81365"/>
                  </a:lnTo>
                  <a:lnTo>
                    <a:pt x="210336" y="41021"/>
                  </a:lnTo>
                  <a:lnTo>
                    <a:pt x="214126" y="24212"/>
                  </a:lnTo>
                  <a:lnTo>
                    <a:pt x="221147" y="9140"/>
                  </a:lnTo>
                  <a:lnTo>
                    <a:pt x="223119" y="0"/>
                  </a:lnTo>
                  <a:lnTo>
                    <a:pt x="223241" y="38728"/>
                  </a:lnTo>
                  <a:lnTo>
                    <a:pt x="220595" y="82916"/>
                  </a:lnTo>
                  <a:lnTo>
                    <a:pt x="216174" y="116441"/>
                  </a:lnTo>
                  <a:lnTo>
                    <a:pt x="214864" y="151510"/>
                  </a:lnTo>
                  <a:lnTo>
                    <a:pt x="214476" y="187036"/>
                  </a:lnTo>
                  <a:lnTo>
                    <a:pt x="214345" y="229856"/>
                  </a:lnTo>
                  <a:lnTo>
                    <a:pt x="207189" y="266977"/>
                  </a:lnTo>
                  <a:lnTo>
                    <a:pt x="196221" y="302973"/>
                  </a:lnTo>
                  <a:lnTo>
                    <a:pt x="180547" y="346688"/>
                  </a:lnTo>
                  <a:lnTo>
                    <a:pt x="165502" y="366355"/>
                  </a:lnTo>
                  <a:lnTo>
                    <a:pt x="136766" y="385707"/>
                  </a:lnTo>
                  <a:lnTo>
                    <a:pt x="119016" y="390373"/>
                  </a:lnTo>
                  <a:lnTo>
                    <a:pt x="96448" y="391756"/>
                  </a:lnTo>
                  <a:lnTo>
                    <a:pt x="82223" y="386788"/>
                  </a:lnTo>
                  <a:lnTo>
                    <a:pt x="42165" y="360554"/>
                  </a:lnTo>
                  <a:lnTo>
                    <a:pt x="17920" y="333584"/>
                  </a:lnTo>
                  <a:lnTo>
                    <a:pt x="0" y="3030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37">
              <a:extLst>
                <a:ext uri="{FF2B5EF4-FFF2-40B4-BE49-F238E27FC236}">
                  <a16:creationId xmlns:a16="http://schemas.microsoft.com/office/drawing/2014/main" id="{7951270C-F79B-47C7-A5BF-BC3D5E8BFCBB}"/>
                </a:ext>
              </a:extLst>
            </p:cNvPr>
            <p:cNvSpPr/>
            <p:nvPr/>
          </p:nvSpPr>
          <p:spPr>
            <a:xfrm>
              <a:off x="5103251" y="2143125"/>
              <a:ext cx="154440" cy="151305"/>
            </a:xfrm>
            <a:custGeom>
              <a:avLst/>
              <a:gdLst/>
              <a:ahLst/>
              <a:cxnLst/>
              <a:rect l="0" t="0" r="0" b="0"/>
              <a:pathLst>
                <a:path w="154440" h="151305">
                  <a:moveTo>
                    <a:pt x="67038" y="0"/>
                  </a:moveTo>
                  <a:lnTo>
                    <a:pt x="67038" y="13302"/>
                  </a:lnTo>
                  <a:lnTo>
                    <a:pt x="64392" y="18480"/>
                  </a:lnTo>
                  <a:lnTo>
                    <a:pt x="59909" y="26072"/>
                  </a:lnTo>
                  <a:lnTo>
                    <a:pt x="46301" y="52555"/>
                  </a:lnTo>
                  <a:lnTo>
                    <a:pt x="15027" y="95190"/>
                  </a:lnTo>
                  <a:lnTo>
                    <a:pt x="9195" y="104484"/>
                  </a:lnTo>
                  <a:lnTo>
                    <a:pt x="0" y="126832"/>
                  </a:lnTo>
                  <a:lnTo>
                    <a:pt x="518" y="129203"/>
                  </a:lnTo>
                  <a:lnTo>
                    <a:pt x="1855" y="130784"/>
                  </a:lnTo>
                  <a:lnTo>
                    <a:pt x="3341" y="135186"/>
                  </a:lnTo>
                  <a:lnTo>
                    <a:pt x="3738" y="137749"/>
                  </a:lnTo>
                  <a:lnTo>
                    <a:pt x="9036" y="146097"/>
                  </a:lnTo>
                  <a:lnTo>
                    <a:pt x="16785" y="149268"/>
                  </a:lnTo>
                  <a:lnTo>
                    <a:pt x="37929" y="151304"/>
                  </a:lnTo>
                  <a:lnTo>
                    <a:pt x="55326" y="146916"/>
                  </a:lnTo>
                  <a:lnTo>
                    <a:pt x="95608" y="130801"/>
                  </a:lnTo>
                  <a:lnTo>
                    <a:pt x="107186" y="122295"/>
                  </a:lnTo>
                  <a:lnTo>
                    <a:pt x="146737" y="78435"/>
                  </a:lnTo>
                  <a:lnTo>
                    <a:pt x="153491" y="64581"/>
                  </a:lnTo>
                  <a:lnTo>
                    <a:pt x="154439" y="60913"/>
                  </a:lnTo>
                  <a:lnTo>
                    <a:pt x="154078" y="57476"/>
                  </a:lnTo>
                  <a:lnTo>
                    <a:pt x="151032" y="51011"/>
                  </a:lnTo>
                  <a:lnTo>
                    <a:pt x="143739" y="41793"/>
                  </a:lnTo>
                  <a:lnTo>
                    <a:pt x="114080" y="23823"/>
                  </a:lnTo>
                  <a:lnTo>
                    <a:pt x="70298" y="9550"/>
                  </a:lnTo>
                  <a:lnTo>
                    <a:pt x="67038"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38">
              <a:extLst>
                <a:ext uri="{FF2B5EF4-FFF2-40B4-BE49-F238E27FC236}">
                  <a16:creationId xmlns:a16="http://schemas.microsoft.com/office/drawing/2014/main" id="{1096A7FC-ACCE-4E8E-BABB-33294D09CF6D}"/>
                </a:ext>
              </a:extLst>
            </p:cNvPr>
            <p:cNvSpPr/>
            <p:nvPr/>
          </p:nvSpPr>
          <p:spPr>
            <a:xfrm>
              <a:off x="5268516" y="2134195"/>
              <a:ext cx="169617" cy="151641"/>
            </a:xfrm>
            <a:custGeom>
              <a:avLst/>
              <a:gdLst/>
              <a:ahLst/>
              <a:cxnLst/>
              <a:rect l="0" t="0" r="0" b="0"/>
              <a:pathLst>
                <a:path w="169617" h="151641">
                  <a:moveTo>
                    <a:pt x="0" y="0"/>
                  </a:moveTo>
                  <a:lnTo>
                    <a:pt x="0" y="42241"/>
                  </a:lnTo>
                  <a:lnTo>
                    <a:pt x="992" y="65597"/>
                  </a:lnTo>
                  <a:lnTo>
                    <a:pt x="11023" y="104517"/>
                  </a:lnTo>
                  <a:lnTo>
                    <a:pt x="38731" y="145438"/>
                  </a:lnTo>
                  <a:lnTo>
                    <a:pt x="44664" y="148975"/>
                  </a:lnTo>
                  <a:lnTo>
                    <a:pt x="56228" y="150966"/>
                  </a:lnTo>
                  <a:lnTo>
                    <a:pt x="73173" y="151640"/>
                  </a:lnTo>
                  <a:lnTo>
                    <a:pt x="98846" y="142070"/>
                  </a:lnTo>
                  <a:lnTo>
                    <a:pt x="104592" y="139362"/>
                  </a:lnTo>
                  <a:lnTo>
                    <a:pt x="113624" y="131061"/>
                  </a:lnTo>
                  <a:lnTo>
                    <a:pt x="151189" y="87360"/>
                  </a:lnTo>
                  <a:lnTo>
                    <a:pt x="165614" y="60269"/>
                  </a:lnTo>
                  <a:lnTo>
                    <a:pt x="168865" y="45382"/>
                  </a:lnTo>
                  <a:lnTo>
                    <a:pt x="169616" y="16167"/>
                  </a:lnTo>
                  <a:lnTo>
                    <a:pt x="168640" y="13755"/>
                  </a:lnTo>
                  <a:lnTo>
                    <a:pt x="166997" y="12146"/>
                  </a:lnTo>
                  <a:lnTo>
                    <a:pt x="164909" y="11074"/>
                  </a:lnTo>
                  <a:lnTo>
                    <a:pt x="163518" y="9367"/>
                  </a:lnTo>
                  <a:lnTo>
                    <a:pt x="16073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39">
              <a:extLst>
                <a:ext uri="{FF2B5EF4-FFF2-40B4-BE49-F238E27FC236}">
                  <a16:creationId xmlns:a16="http://schemas.microsoft.com/office/drawing/2014/main" id="{DFAFE0CB-1894-415E-AB5E-6BBB8241F74B}"/>
                </a:ext>
              </a:extLst>
            </p:cNvPr>
            <p:cNvSpPr/>
            <p:nvPr/>
          </p:nvSpPr>
          <p:spPr>
            <a:xfrm>
              <a:off x="5456039" y="2080617"/>
              <a:ext cx="205384" cy="196405"/>
            </a:xfrm>
            <a:custGeom>
              <a:avLst/>
              <a:gdLst/>
              <a:ahLst/>
              <a:cxnLst/>
              <a:rect l="0" t="0" r="0" b="0"/>
              <a:pathLst>
                <a:path w="205384" h="196405">
                  <a:moveTo>
                    <a:pt x="0" y="44649"/>
                  </a:moveTo>
                  <a:lnTo>
                    <a:pt x="4740" y="44649"/>
                  </a:lnTo>
                  <a:lnTo>
                    <a:pt x="6137" y="46633"/>
                  </a:lnTo>
                  <a:lnTo>
                    <a:pt x="9094" y="57914"/>
                  </a:lnTo>
                  <a:lnTo>
                    <a:pt x="23096" y="85370"/>
                  </a:lnTo>
                  <a:lnTo>
                    <a:pt x="31044" y="120934"/>
                  </a:lnTo>
                  <a:lnTo>
                    <a:pt x="42171" y="144592"/>
                  </a:lnTo>
                  <a:lnTo>
                    <a:pt x="44584" y="186784"/>
                  </a:lnTo>
                  <a:lnTo>
                    <a:pt x="44645" y="195887"/>
                  </a:lnTo>
                  <a:lnTo>
                    <a:pt x="36959" y="196404"/>
                  </a:lnTo>
                  <a:lnTo>
                    <a:pt x="36546" y="195428"/>
                  </a:lnTo>
                  <a:lnTo>
                    <a:pt x="34799" y="181219"/>
                  </a:lnTo>
                  <a:lnTo>
                    <a:pt x="29604" y="171545"/>
                  </a:lnTo>
                  <a:lnTo>
                    <a:pt x="27160" y="145315"/>
                  </a:lnTo>
                  <a:lnTo>
                    <a:pt x="31639" y="127833"/>
                  </a:lnTo>
                  <a:lnTo>
                    <a:pt x="43034" y="104148"/>
                  </a:lnTo>
                  <a:lnTo>
                    <a:pt x="73553" y="65152"/>
                  </a:lnTo>
                  <a:lnTo>
                    <a:pt x="113233" y="34138"/>
                  </a:lnTo>
                  <a:lnTo>
                    <a:pt x="153580" y="15005"/>
                  </a:lnTo>
                  <a:lnTo>
                    <a:pt x="184327" y="7084"/>
                  </a:lnTo>
                  <a:lnTo>
                    <a:pt x="192057" y="3148"/>
                  </a:lnTo>
                  <a:lnTo>
                    <a:pt x="20538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40">
              <a:extLst>
                <a:ext uri="{FF2B5EF4-FFF2-40B4-BE49-F238E27FC236}">
                  <a16:creationId xmlns:a16="http://schemas.microsoft.com/office/drawing/2014/main" id="{F9494420-075D-40CC-B68A-B8DD70E3A5B3}"/>
                </a:ext>
              </a:extLst>
            </p:cNvPr>
            <p:cNvSpPr/>
            <p:nvPr/>
          </p:nvSpPr>
          <p:spPr>
            <a:xfrm>
              <a:off x="6000754" y="1937742"/>
              <a:ext cx="223239" cy="366118"/>
            </a:xfrm>
            <a:custGeom>
              <a:avLst/>
              <a:gdLst/>
              <a:ahLst/>
              <a:cxnLst/>
              <a:rect l="0" t="0" r="0" b="0"/>
              <a:pathLst>
                <a:path w="223239" h="366118">
                  <a:moveTo>
                    <a:pt x="53574" y="0"/>
                  </a:moveTo>
                  <a:lnTo>
                    <a:pt x="53574" y="12429"/>
                  </a:lnTo>
                  <a:lnTo>
                    <a:pt x="38343" y="55133"/>
                  </a:lnTo>
                  <a:lnTo>
                    <a:pt x="26716" y="92250"/>
                  </a:lnTo>
                  <a:lnTo>
                    <a:pt x="17835" y="125891"/>
                  </a:lnTo>
                  <a:lnTo>
                    <a:pt x="5945" y="168073"/>
                  </a:lnTo>
                  <a:lnTo>
                    <a:pt x="1171" y="211206"/>
                  </a:lnTo>
                  <a:lnTo>
                    <a:pt x="151" y="253811"/>
                  </a:lnTo>
                  <a:lnTo>
                    <a:pt x="16" y="292532"/>
                  </a:lnTo>
                  <a:lnTo>
                    <a:pt x="0" y="313328"/>
                  </a:lnTo>
                  <a:lnTo>
                    <a:pt x="2644" y="320496"/>
                  </a:lnTo>
                  <a:lnTo>
                    <a:pt x="7685" y="328443"/>
                  </a:lnTo>
                  <a:lnTo>
                    <a:pt x="8557" y="334559"/>
                  </a:lnTo>
                  <a:lnTo>
                    <a:pt x="9673" y="336149"/>
                  </a:lnTo>
                  <a:lnTo>
                    <a:pt x="11408" y="337209"/>
                  </a:lnTo>
                  <a:lnTo>
                    <a:pt x="13557" y="337915"/>
                  </a:lnTo>
                  <a:lnTo>
                    <a:pt x="14990" y="337394"/>
                  </a:lnTo>
                  <a:lnTo>
                    <a:pt x="15945" y="336054"/>
                  </a:lnTo>
                  <a:lnTo>
                    <a:pt x="16582" y="334169"/>
                  </a:lnTo>
                  <a:lnTo>
                    <a:pt x="48878" y="291317"/>
                  </a:lnTo>
                  <a:lnTo>
                    <a:pt x="89367" y="250009"/>
                  </a:lnTo>
                  <a:lnTo>
                    <a:pt x="130784" y="212492"/>
                  </a:lnTo>
                  <a:lnTo>
                    <a:pt x="167773" y="196903"/>
                  </a:lnTo>
                  <a:lnTo>
                    <a:pt x="173842" y="196586"/>
                  </a:lnTo>
                  <a:lnTo>
                    <a:pt x="175424" y="197534"/>
                  </a:lnTo>
                  <a:lnTo>
                    <a:pt x="176479" y="199158"/>
                  </a:lnTo>
                  <a:lnTo>
                    <a:pt x="177183" y="201233"/>
                  </a:lnTo>
                  <a:lnTo>
                    <a:pt x="184449" y="212684"/>
                  </a:lnTo>
                  <a:lnTo>
                    <a:pt x="188242" y="250595"/>
                  </a:lnTo>
                  <a:lnTo>
                    <a:pt x="195598" y="294652"/>
                  </a:lnTo>
                  <a:lnTo>
                    <a:pt x="197189" y="314626"/>
                  </a:lnTo>
                  <a:lnTo>
                    <a:pt x="208845" y="345164"/>
                  </a:lnTo>
                  <a:lnTo>
                    <a:pt x="223238" y="3661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41">
              <a:extLst>
                <a:ext uri="{FF2B5EF4-FFF2-40B4-BE49-F238E27FC236}">
                  <a16:creationId xmlns:a16="http://schemas.microsoft.com/office/drawing/2014/main" id="{531BF561-6985-40D3-91B1-24CDA1D604D5}"/>
                </a:ext>
              </a:extLst>
            </p:cNvPr>
            <p:cNvSpPr/>
            <p:nvPr/>
          </p:nvSpPr>
          <p:spPr>
            <a:xfrm>
              <a:off x="6233116" y="2125266"/>
              <a:ext cx="194860" cy="178594"/>
            </a:xfrm>
            <a:custGeom>
              <a:avLst/>
              <a:gdLst/>
              <a:ahLst/>
              <a:cxnLst/>
              <a:rect l="0" t="0" r="0" b="0"/>
              <a:pathLst>
                <a:path w="194860" h="178594">
                  <a:moveTo>
                    <a:pt x="160539" y="0"/>
                  </a:moveTo>
                  <a:lnTo>
                    <a:pt x="146979" y="0"/>
                  </a:lnTo>
                  <a:lnTo>
                    <a:pt x="104019" y="18091"/>
                  </a:lnTo>
                  <a:lnTo>
                    <a:pt x="88787" y="24908"/>
                  </a:lnTo>
                  <a:lnTo>
                    <a:pt x="45497" y="50775"/>
                  </a:lnTo>
                  <a:lnTo>
                    <a:pt x="11007" y="89481"/>
                  </a:lnTo>
                  <a:lnTo>
                    <a:pt x="3124" y="104565"/>
                  </a:lnTo>
                  <a:lnTo>
                    <a:pt x="462" y="123291"/>
                  </a:lnTo>
                  <a:lnTo>
                    <a:pt x="0" y="135529"/>
                  </a:lnTo>
                  <a:lnTo>
                    <a:pt x="2537" y="142255"/>
                  </a:lnTo>
                  <a:lnTo>
                    <a:pt x="4604" y="145438"/>
                  </a:lnTo>
                  <a:lnTo>
                    <a:pt x="6973" y="147560"/>
                  </a:lnTo>
                  <a:lnTo>
                    <a:pt x="12252" y="149918"/>
                  </a:lnTo>
                  <a:lnTo>
                    <a:pt x="37307" y="151639"/>
                  </a:lnTo>
                  <a:lnTo>
                    <a:pt x="62940" y="142069"/>
                  </a:lnTo>
                  <a:lnTo>
                    <a:pt x="86250" y="130809"/>
                  </a:lnTo>
                  <a:lnTo>
                    <a:pt x="95441" y="122299"/>
                  </a:lnTo>
                  <a:lnTo>
                    <a:pt x="131146" y="83184"/>
                  </a:lnTo>
                  <a:lnTo>
                    <a:pt x="168701" y="42780"/>
                  </a:lnTo>
                  <a:lnTo>
                    <a:pt x="185520" y="20036"/>
                  </a:lnTo>
                  <a:lnTo>
                    <a:pt x="189171" y="18827"/>
                  </a:lnTo>
                  <a:lnTo>
                    <a:pt x="194859" y="18050"/>
                  </a:lnTo>
                  <a:lnTo>
                    <a:pt x="192991" y="20590"/>
                  </a:lnTo>
                  <a:lnTo>
                    <a:pt x="191104" y="22656"/>
                  </a:lnTo>
                  <a:lnTo>
                    <a:pt x="189007" y="27598"/>
                  </a:lnTo>
                  <a:lnTo>
                    <a:pt x="177659" y="71690"/>
                  </a:lnTo>
                  <a:lnTo>
                    <a:pt x="173110" y="84448"/>
                  </a:lnTo>
                  <a:lnTo>
                    <a:pt x="169790" y="127174"/>
                  </a:lnTo>
                  <a:lnTo>
                    <a:pt x="169513" y="152909"/>
                  </a:lnTo>
                  <a:lnTo>
                    <a:pt x="172134" y="159902"/>
                  </a:lnTo>
                  <a:lnTo>
                    <a:pt x="187329" y="1785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42">
              <a:extLst>
                <a:ext uri="{FF2B5EF4-FFF2-40B4-BE49-F238E27FC236}">
                  <a16:creationId xmlns:a16="http://schemas.microsoft.com/office/drawing/2014/main" id="{59D646B8-829F-4A7A-8811-A6DF6B967213}"/>
                </a:ext>
              </a:extLst>
            </p:cNvPr>
            <p:cNvSpPr/>
            <p:nvPr/>
          </p:nvSpPr>
          <p:spPr>
            <a:xfrm>
              <a:off x="6474069" y="2091327"/>
              <a:ext cx="151760" cy="185467"/>
            </a:xfrm>
            <a:custGeom>
              <a:avLst/>
              <a:gdLst/>
              <a:ahLst/>
              <a:cxnLst/>
              <a:rect l="0" t="0" r="0" b="0"/>
              <a:pathLst>
                <a:path w="151760" h="185467">
                  <a:moveTo>
                    <a:pt x="53533" y="51798"/>
                  </a:moveTo>
                  <a:lnTo>
                    <a:pt x="53533" y="56538"/>
                  </a:lnTo>
                  <a:lnTo>
                    <a:pt x="50887" y="61512"/>
                  </a:lnTo>
                  <a:lnTo>
                    <a:pt x="48792" y="64227"/>
                  </a:lnTo>
                  <a:lnTo>
                    <a:pt x="46465" y="72535"/>
                  </a:lnTo>
                  <a:lnTo>
                    <a:pt x="42508" y="88369"/>
                  </a:lnTo>
                  <a:lnTo>
                    <a:pt x="23644" y="129238"/>
                  </a:lnTo>
                  <a:lnTo>
                    <a:pt x="2595" y="169748"/>
                  </a:lnTo>
                  <a:lnTo>
                    <a:pt x="0" y="185466"/>
                  </a:lnTo>
                  <a:lnTo>
                    <a:pt x="947" y="145840"/>
                  </a:lnTo>
                  <a:lnTo>
                    <a:pt x="15185" y="105086"/>
                  </a:lnTo>
                  <a:lnTo>
                    <a:pt x="34507" y="68247"/>
                  </a:lnTo>
                  <a:lnTo>
                    <a:pt x="63833" y="33125"/>
                  </a:lnTo>
                  <a:lnTo>
                    <a:pt x="103861" y="2226"/>
                  </a:lnTo>
                  <a:lnTo>
                    <a:pt x="109966" y="0"/>
                  </a:lnTo>
                  <a:lnTo>
                    <a:pt x="112983" y="399"/>
                  </a:lnTo>
                  <a:lnTo>
                    <a:pt x="123196" y="6065"/>
                  </a:lnTo>
                  <a:lnTo>
                    <a:pt x="130757" y="20201"/>
                  </a:lnTo>
                  <a:lnTo>
                    <a:pt x="133279" y="36223"/>
                  </a:lnTo>
                  <a:lnTo>
                    <a:pt x="133863" y="75744"/>
                  </a:lnTo>
                  <a:lnTo>
                    <a:pt x="133897" y="116298"/>
                  </a:lnTo>
                  <a:lnTo>
                    <a:pt x="134892" y="143907"/>
                  </a:lnTo>
                  <a:lnTo>
                    <a:pt x="141028" y="155047"/>
                  </a:lnTo>
                  <a:lnTo>
                    <a:pt x="151759" y="1678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43">
              <a:extLst>
                <a:ext uri="{FF2B5EF4-FFF2-40B4-BE49-F238E27FC236}">
                  <a16:creationId xmlns:a16="http://schemas.microsoft.com/office/drawing/2014/main" id="{0C9A2A99-40CE-439A-8BC8-415D4B6B8887}"/>
                </a:ext>
              </a:extLst>
            </p:cNvPr>
            <p:cNvSpPr/>
            <p:nvPr/>
          </p:nvSpPr>
          <p:spPr>
            <a:xfrm>
              <a:off x="6698784" y="2019542"/>
              <a:ext cx="221691" cy="257529"/>
            </a:xfrm>
            <a:custGeom>
              <a:avLst/>
              <a:gdLst/>
              <a:ahLst/>
              <a:cxnLst/>
              <a:rect l="0" t="0" r="0" b="0"/>
              <a:pathLst>
                <a:path w="221691" h="257529">
                  <a:moveTo>
                    <a:pt x="141357" y="159302"/>
                  </a:moveTo>
                  <a:lnTo>
                    <a:pt x="141357" y="120593"/>
                  </a:lnTo>
                  <a:lnTo>
                    <a:pt x="138711" y="114647"/>
                  </a:lnTo>
                  <a:lnTo>
                    <a:pt x="135220" y="108697"/>
                  </a:lnTo>
                  <a:lnTo>
                    <a:pt x="133668" y="102746"/>
                  </a:lnTo>
                  <a:lnTo>
                    <a:pt x="132263" y="100762"/>
                  </a:lnTo>
                  <a:lnTo>
                    <a:pt x="130332" y="99439"/>
                  </a:lnTo>
                  <a:lnTo>
                    <a:pt x="122876" y="97578"/>
                  </a:lnTo>
                  <a:lnTo>
                    <a:pt x="120107" y="97316"/>
                  </a:lnTo>
                  <a:lnTo>
                    <a:pt x="114383" y="99672"/>
                  </a:lnTo>
                  <a:lnTo>
                    <a:pt x="75516" y="121711"/>
                  </a:lnTo>
                  <a:lnTo>
                    <a:pt x="41115" y="153707"/>
                  </a:lnTo>
                  <a:lnTo>
                    <a:pt x="28422" y="170322"/>
                  </a:lnTo>
                  <a:lnTo>
                    <a:pt x="14519" y="182962"/>
                  </a:lnTo>
                  <a:lnTo>
                    <a:pt x="759" y="219329"/>
                  </a:lnTo>
                  <a:lnTo>
                    <a:pt x="0" y="223132"/>
                  </a:lnTo>
                  <a:lnTo>
                    <a:pt x="486" y="226660"/>
                  </a:lnTo>
                  <a:lnTo>
                    <a:pt x="7665" y="244533"/>
                  </a:lnTo>
                  <a:lnTo>
                    <a:pt x="9565" y="245888"/>
                  </a:lnTo>
                  <a:lnTo>
                    <a:pt x="14321" y="248386"/>
                  </a:lnTo>
                  <a:lnTo>
                    <a:pt x="19743" y="252804"/>
                  </a:lnTo>
                  <a:lnTo>
                    <a:pt x="28106" y="255428"/>
                  </a:lnTo>
                  <a:lnTo>
                    <a:pt x="33114" y="256128"/>
                  </a:lnTo>
                  <a:lnTo>
                    <a:pt x="41324" y="254260"/>
                  </a:lnTo>
                  <a:lnTo>
                    <a:pt x="70545" y="236736"/>
                  </a:lnTo>
                  <a:lnTo>
                    <a:pt x="111627" y="197825"/>
                  </a:lnTo>
                  <a:lnTo>
                    <a:pt x="134418" y="173158"/>
                  </a:lnTo>
                  <a:lnTo>
                    <a:pt x="162028" y="130361"/>
                  </a:lnTo>
                  <a:lnTo>
                    <a:pt x="182753" y="87753"/>
                  </a:lnTo>
                  <a:lnTo>
                    <a:pt x="201203" y="46029"/>
                  </a:lnTo>
                  <a:lnTo>
                    <a:pt x="212380" y="9678"/>
                  </a:lnTo>
                  <a:lnTo>
                    <a:pt x="220446" y="0"/>
                  </a:lnTo>
                  <a:lnTo>
                    <a:pt x="220872" y="515"/>
                  </a:lnTo>
                  <a:lnTo>
                    <a:pt x="221690" y="19596"/>
                  </a:lnTo>
                  <a:lnTo>
                    <a:pt x="203630" y="63961"/>
                  </a:lnTo>
                  <a:lnTo>
                    <a:pt x="183339" y="107839"/>
                  </a:lnTo>
                  <a:lnTo>
                    <a:pt x="159766" y="152420"/>
                  </a:lnTo>
                  <a:lnTo>
                    <a:pt x="153095" y="175122"/>
                  </a:lnTo>
                  <a:lnTo>
                    <a:pt x="150451" y="218714"/>
                  </a:lnTo>
                  <a:lnTo>
                    <a:pt x="153006" y="228040"/>
                  </a:lnTo>
                  <a:lnTo>
                    <a:pt x="165738" y="248362"/>
                  </a:lnTo>
                  <a:lnTo>
                    <a:pt x="168146" y="2575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44">
              <a:extLst>
                <a:ext uri="{FF2B5EF4-FFF2-40B4-BE49-F238E27FC236}">
                  <a16:creationId xmlns:a16="http://schemas.microsoft.com/office/drawing/2014/main" id="{A516573B-ABA0-4B42-B815-830436FDBD77}"/>
                </a:ext>
              </a:extLst>
            </p:cNvPr>
            <p:cNvSpPr/>
            <p:nvPr/>
          </p:nvSpPr>
          <p:spPr>
            <a:xfrm>
              <a:off x="6929438" y="2125410"/>
              <a:ext cx="98227" cy="160591"/>
            </a:xfrm>
            <a:custGeom>
              <a:avLst/>
              <a:gdLst/>
              <a:ahLst/>
              <a:cxnLst/>
              <a:rect l="0" t="0" r="0" b="0"/>
              <a:pathLst>
                <a:path w="98227" h="160591">
                  <a:moveTo>
                    <a:pt x="98226" y="26645"/>
                  </a:moveTo>
                  <a:lnTo>
                    <a:pt x="98226" y="13342"/>
                  </a:lnTo>
                  <a:lnTo>
                    <a:pt x="95580" y="8165"/>
                  </a:lnTo>
                  <a:lnTo>
                    <a:pt x="93485" y="5395"/>
                  </a:lnTo>
                  <a:lnTo>
                    <a:pt x="88513" y="2318"/>
                  </a:lnTo>
                  <a:lnTo>
                    <a:pt x="77235" y="342"/>
                  </a:lnTo>
                  <a:lnTo>
                    <a:pt x="68415" y="0"/>
                  </a:lnTo>
                  <a:lnTo>
                    <a:pt x="62487" y="2566"/>
                  </a:lnTo>
                  <a:lnTo>
                    <a:pt x="59518" y="4639"/>
                  </a:lnTo>
                  <a:lnTo>
                    <a:pt x="56218" y="9588"/>
                  </a:lnTo>
                  <a:lnTo>
                    <a:pt x="53758" y="15095"/>
                  </a:lnTo>
                  <a:lnTo>
                    <a:pt x="49359" y="20850"/>
                  </a:lnTo>
                  <a:lnTo>
                    <a:pt x="46742" y="29361"/>
                  </a:lnTo>
                  <a:lnTo>
                    <a:pt x="45061" y="46253"/>
                  </a:lnTo>
                  <a:lnTo>
                    <a:pt x="55688" y="89337"/>
                  </a:lnTo>
                  <a:lnTo>
                    <a:pt x="71622" y="122242"/>
                  </a:lnTo>
                  <a:lnTo>
                    <a:pt x="85352" y="139408"/>
                  </a:lnTo>
                  <a:lnTo>
                    <a:pt x="88777" y="149851"/>
                  </a:lnTo>
                  <a:lnTo>
                    <a:pt x="87958" y="150454"/>
                  </a:lnTo>
                  <a:lnTo>
                    <a:pt x="79514" y="151422"/>
                  </a:lnTo>
                  <a:lnTo>
                    <a:pt x="37284" y="151656"/>
                  </a:lnTo>
                  <a:lnTo>
                    <a:pt x="15281" y="151660"/>
                  </a:lnTo>
                  <a:lnTo>
                    <a:pt x="9107" y="154306"/>
                  </a:lnTo>
                  <a:lnTo>
                    <a:pt x="0" y="1605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6" name="SMARTInkShape-45">
            <a:extLst>
              <a:ext uri="{FF2B5EF4-FFF2-40B4-BE49-F238E27FC236}">
                <a16:creationId xmlns:a16="http://schemas.microsoft.com/office/drawing/2014/main" id="{360C3A8C-2EB4-4415-9A61-1F5BD07ACCB0}"/>
              </a:ext>
            </a:extLst>
          </p:cNvPr>
          <p:cNvSpPr/>
          <p:nvPr/>
        </p:nvSpPr>
        <p:spPr>
          <a:xfrm>
            <a:off x="2135883" y="2157119"/>
            <a:ext cx="104946" cy="137276"/>
          </a:xfrm>
          <a:custGeom>
            <a:avLst/>
            <a:gdLst/>
            <a:ahLst/>
            <a:cxnLst/>
            <a:rect l="0" t="0" r="0" b="0"/>
            <a:pathLst>
              <a:path w="104946" h="137276">
                <a:moveTo>
                  <a:pt x="25101" y="66373"/>
                </a:moveTo>
                <a:lnTo>
                  <a:pt x="20361" y="66373"/>
                </a:lnTo>
                <a:lnTo>
                  <a:pt x="18965" y="65381"/>
                </a:lnTo>
                <a:lnTo>
                  <a:pt x="18034" y="63727"/>
                </a:lnTo>
                <a:lnTo>
                  <a:pt x="16417" y="57279"/>
                </a:lnTo>
                <a:lnTo>
                  <a:pt x="16204" y="45124"/>
                </a:lnTo>
                <a:lnTo>
                  <a:pt x="18832" y="39400"/>
                </a:lnTo>
                <a:lnTo>
                  <a:pt x="20922" y="36485"/>
                </a:lnTo>
                <a:lnTo>
                  <a:pt x="24299" y="34541"/>
                </a:lnTo>
                <a:lnTo>
                  <a:pt x="41333" y="31422"/>
                </a:lnTo>
                <a:lnTo>
                  <a:pt x="59286" y="30806"/>
                </a:lnTo>
                <a:lnTo>
                  <a:pt x="67745" y="33368"/>
                </a:lnTo>
                <a:lnTo>
                  <a:pt x="84369" y="45895"/>
                </a:lnTo>
                <a:lnTo>
                  <a:pt x="90469" y="51649"/>
                </a:lnTo>
                <a:lnTo>
                  <a:pt x="93841" y="60160"/>
                </a:lnTo>
                <a:lnTo>
                  <a:pt x="96006" y="81793"/>
                </a:lnTo>
                <a:lnTo>
                  <a:pt x="91641" y="99274"/>
                </a:lnTo>
                <a:lnTo>
                  <a:pt x="84063" y="112281"/>
                </a:lnTo>
                <a:lnTo>
                  <a:pt x="55661" y="133742"/>
                </a:lnTo>
                <a:lnTo>
                  <a:pt x="49267" y="136002"/>
                </a:lnTo>
                <a:lnTo>
                  <a:pt x="46173" y="135613"/>
                </a:lnTo>
                <a:lnTo>
                  <a:pt x="26345" y="125223"/>
                </a:lnTo>
                <a:lnTo>
                  <a:pt x="20693" y="119648"/>
                </a:lnTo>
                <a:lnTo>
                  <a:pt x="2109" y="80896"/>
                </a:lnTo>
                <a:lnTo>
                  <a:pt x="0" y="69190"/>
                </a:lnTo>
                <a:lnTo>
                  <a:pt x="1708" y="57372"/>
                </a:lnTo>
                <a:lnTo>
                  <a:pt x="9402" y="24364"/>
                </a:lnTo>
                <a:lnTo>
                  <a:pt x="25291" y="4097"/>
                </a:lnTo>
                <a:lnTo>
                  <a:pt x="28204" y="1043"/>
                </a:lnTo>
                <a:lnTo>
                  <a:pt x="32131" y="0"/>
                </a:lnTo>
                <a:lnTo>
                  <a:pt x="41786" y="1486"/>
                </a:lnTo>
                <a:lnTo>
                  <a:pt x="53637" y="7901"/>
                </a:lnTo>
                <a:lnTo>
                  <a:pt x="63432" y="16085"/>
                </a:lnTo>
                <a:lnTo>
                  <a:pt x="81624" y="46087"/>
                </a:lnTo>
                <a:lnTo>
                  <a:pt x="82627" y="51857"/>
                </a:lnTo>
                <a:lnTo>
                  <a:pt x="78165" y="86249"/>
                </a:lnTo>
                <a:lnTo>
                  <a:pt x="66314" y="109291"/>
                </a:lnTo>
                <a:lnTo>
                  <a:pt x="57970" y="117859"/>
                </a:lnTo>
                <a:lnTo>
                  <a:pt x="34565" y="134981"/>
                </a:lnTo>
                <a:lnTo>
                  <a:pt x="26971" y="137252"/>
                </a:lnTo>
                <a:lnTo>
                  <a:pt x="23286" y="134916"/>
                </a:lnTo>
                <a:lnTo>
                  <a:pt x="20915" y="132905"/>
                </a:lnTo>
                <a:lnTo>
                  <a:pt x="18280" y="128023"/>
                </a:lnTo>
                <a:lnTo>
                  <a:pt x="16588" y="112065"/>
                </a:lnTo>
                <a:lnTo>
                  <a:pt x="25291" y="73205"/>
                </a:lnTo>
                <a:lnTo>
                  <a:pt x="37424" y="50234"/>
                </a:lnTo>
                <a:lnTo>
                  <a:pt x="41254" y="46684"/>
                </a:lnTo>
                <a:lnTo>
                  <a:pt x="62592" y="35779"/>
                </a:lnTo>
                <a:lnTo>
                  <a:pt x="65970" y="35063"/>
                </a:lnTo>
                <a:lnTo>
                  <a:pt x="69215" y="35578"/>
                </a:lnTo>
                <a:lnTo>
                  <a:pt x="78521" y="38397"/>
                </a:lnTo>
                <a:lnTo>
                  <a:pt x="81550" y="38793"/>
                </a:lnTo>
                <a:lnTo>
                  <a:pt x="87562" y="41878"/>
                </a:lnTo>
                <a:lnTo>
                  <a:pt x="90555" y="44090"/>
                </a:lnTo>
                <a:lnTo>
                  <a:pt x="93879" y="51839"/>
                </a:lnTo>
                <a:lnTo>
                  <a:pt x="96349" y="60906"/>
                </a:lnTo>
                <a:lnTo>
                  <a:pt x="100754" y="68243"/>
                </a:lnTo>
                <a:lnTo>
                  <a:pt x="101333" y="72580"/>
                </a:lnTo>
                <a:lnTo>
                  <a:pt x="97408" y="88166"/>
                </a:lnTo>
                <a:lnTo>
                  <a:pt x="87193" y="108565"/>
                </a:lnTo>
                <a:lnTo>
                  <a:pt x="66749" y="131714"/>
                </a:lnTo>
                <a:lnTo>
                  <a:pt x="60809" y="135101"/>
                </a:lnTo>
                <a:lnTo>
                  <a:pt x="48912" y="137275"/>
                </a:lnTo>
                <a:lnTo>
                  <a:pt x="42960" y="134927"/>
                </a:lnTo>
                <a:lnTo>
                  <a:pt x="29813" y="124494"/>
                </a:lnTo>
                <a:lnTo>
                  <a:pt x="19895" y="107583"/>
                </a:lnTo>
                <a:lnTo>
                  <a:pt x="17827" y="100233"/>
                </a:lnTo>
                <a:lnTo>
                  <a:pt x="19553" y="91013"/>
                </a:lnTo>
                <a:lnTo>
                  <a:pt x="37206" y="51364"/>
                </a:lnTo>
                <a:lnTo>
                  <a:pt x="41108" y="47438"/>
                </a:lnTo>
                <a:lnTo>
                  <a:pt x="62573" y="35878"/>
                </a:lnTo>
                <a:lnTo>
                  <a:pt x="65957" y="35129"/>
                </a:lnTo>
                <a:lnTo>
                  <a:pt x="69206" y="35622"/>
                </a:lnTo>
                <a:lnTo>
                  <a:pt x="78518" y="38410"/>
                </a:lnTo>
                <a:lnTo>
                  <a:pt x="81549" y="38801"/>
                </a:lnTo>
                <a:lnTo>
                  <a:pt x="87562" y="41882"/>
                </a:lnTo>
                <a:lnTo>
                  <a:pt x="93541" y="47551"/>
                </a:lnTo>
                <a:lnTo>
                  <a:pt x="99506" y="56685"/>
                </a:lnTo>
                <a:lnTo>
                  <a:pt x="103702" y="72983"/>
                </a:lnTo>
                <a:lnTo>
                  <a:pt x="104945" y="85640"/>
                </a:lnTo>
                <a:lnTo>
                  <a:pt x="100573" y="100414"/>
                </a:lnTo>
                <a:lnTo>
                  <a:pt x="89205" y="117779"/>
                </a:lnTo>
                <a:lnTo>
                  <a:pt x="83341" y="124048"/>
                </a:lnTo>
                <a:lnTo>
                  <a:pt x="78106" y="126733"/>
                </a:lnTo>
                <a:lnTo>
                  <a:pt x="66660" y="128457"/>
                </a:lnTo>
                <a:lnTo>
                  <a:pt x="64713" y="127606"/>
                </a:lnTo>
                <a:lnTo>
                  <a:pt x="63416" y="126047"/>
                </a:lnTo>
                <a:lnTo>
                  <a:pt x="62551" y="124015"/>
                </a:lnTo>
                <a:lnTo>
                  <a:pt x="60982" y="122660"/>
                </a:lnTo>
                <a:lnTo>
                  <a:pt x="56592" y="121155"/>
                </a:lnTo>
                <a:lnTo>
                  <a:pt x="55025" y="118770"/>
                </a:lnTo>
                <a:lnTo>
                  <a:pt x="49864" y="103328"/>
                </a:lnTo>
                <a:lnTo>
                  <a:pt x="47563" y="99940"/>
                </a:lnTo>
                <a:lnTo>
                  <a:pt x="44324" y="85689"/>
                </a:lnTo>
                <a:lnTo>
                  <a:pt x="43365" y="73640"/>
                </a:lnTo>
                <a:lnTo>
                  <a:pt x="47821" y="59045"/>
                </a:lnTo>
                <a:lnTo>
                  <a:pt x="55425" y="46894"/>
                </a:lnTo>
                <a:lnTo>
                  <a:pt x="61068" y="42833"/>
                </a:lnTo>
                <a:lnTo>
                  <a:pt x="69823" y="40547"/>
                </a:lnTo>
                <a:lnTo>
                  <a:pt x="76930" y="39774"/>
                </a:lnTo>
                <a:lnTo>
                  <a:pt x="82902" y="44381"/>
                </a:lnTo>
                <a:lnTo>
                  <a:pt x="85517" y="49323"/>
                </a:lnTo>
                <a:lnTo>
                  <a:pt x="95175" y="77086"/>
                </a:lnTo>
                <a:lnTo>
                  <a:pt x="88731" y="103722"/>
                </a:lnTo>
                <a:lnTo>
                  <a:pt x="85462" y="110423"/>
                </a:lnTo>
                <a:lnTo>
                  <a:pt x="74336" y="124134"/>
                </a:lnTo>
                <a:lnTo>
                  <a:pt x="69142" y="126771"/>
                </a:lnTo>
                <a:lnTo>
                  <a:pt x="56567" y="128757"/>
                </a:lnTo>
                <a:lnTo>
                  <a:pt x="55008" y="127806"/>
                </a:lnTo>
                <a:lnTo>
                  <a:pt x="53969" y="126180"/>
                </a:lnTo>
                <a:lnTo>
                  <a:pt x="52301" y="121182"/>
                </a:lnTo>
                <a:lnTo>
                  <a:pt x="51901" y="90431"/>
                </a:lnTo>
                <a:lnTo>
                  <a:pt x="53882" y="87372"/>
                </a:lnTo>
                <a:lnTo>
                  <a:pt x="81443" y="63403"/>
                </a:lnTo>
                <a:lnTo>
                  <a:pt x="84491" y="62409"/>
                </a:lnTo>
                <a:lnTo>
                  <a:pt x="87515" y="62738"/>
                </a:lnTo>
                <a:lnTo>
                  <a:pt x="94756" y="65655"/>
                </a:lnTo>
                <a:lnTo>
                  <a:pt x="100751" y="75641"/>
                </a:lnTo>
                <a:lnTo>
                  <a:pt x="101331" y="79497"/>
                </a:lnTo>
                <a:lnTo>
                  <a:pt x="100726" y="83060"/>
                </a:lnTo>
                <a:lnTo>
                  <a:pt x="98400" y="90657"/>
                </a:lnTo>
                <a:lnTo>
                  <a:pt x="96098" y="105098"/>
                </a:lnTo>
                <a:lnTo>
                  <a:pt x="89580" y="119369"/>
                </a:lnTo>
                <a:lnTo>
                  <a:pt x="87609" y="1288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0" name="SMARTInkShape-Group5">
            <a:extLst>
              <a:ext uri="{FF2B5EF4-FFF2-40B4-BE49-F238E27FC236}">
                <a16:creationId xmlns:a16="http://schemas.microsoft.com/office/drawing/2014/main" id="{C470E94B-E9F9-4BBF-8911-3A3093BF030D}"/>
              </a:ext>
            </a:extLst>
          </p:cNvPr>
          <p:cNvGrpSpPr/>
          <p:nvPr/>
        </p:nvGrpSpPr>
        <p:grpSpPr>
          <a:xfrm>
            <a:off x="1625312" y="875837"/>
            <a:ext cx="3473541" cy="588633"/>
            <a:chOff x="1625312" y="875837"/>
            <a:chExt cx="3473541" cy="588633"/>
          </a:xfrm>
        </p:grpSpPr>
        <p:sp>
          <p:nvSpPr>
            <p:cNvPr id="117" name="SMARTInkShape-46">
              <a:extLst>
                <a:ext uri="{FF2B5EF4-FFF2-40B4-BE49-F238E27FC236}">
                  <a16:creationId xmlns:a16="http://schemas.microsoft.com/office/drawing/2014/main" id="{3C60CE8E-6ACF-4E2B-B2D8-A66AAFD70485}"/>
                </a:ext>
              </a:extLst>
            </p:cNvPr>
            <p:cNvSpPr/>
            <p:nvPr/>
          </p:nvSpPr>
          <p:spPr>
            <a:xfrm>
              <a:off x="1625312" y="875837"/>
              <a:ext cx="473166" cy="472547"/>
            </a:xfrm>
            <a:custGeom>
              <a:avLst/>
              <a:gdLst/>
              <a:ahLst/>
              <a:cxnLst/>
              <a:rect l="0" t="0" r="0" b="0"/>
              <a:pathLst>
                <a:path w="473166" h="472547">
                  <a:moveTo>
                    <a:pt x="8821" y="472546"/>
                  </a:moveTo>
                  <a:lnTo>
                    <a:pt x="1133" y="472546"/>
                  </a:lnTo>
                  <a:lnTo>
                    <a:pt x="719" y="471554"/>
                  </a:lnTo>
                  <a:lnTo>
                    <a:pt x="0" y="455377"/>
                  </a:lnTo>
                  <a:lnTo>
                    <a:pt x="2586" y="447386"/>
                  </a:lnTo>
                  <a:lnTo>
                    <a:pt x="4664" y="443867"/>
                  </a:lnTo>
                  <a:lnTo>
                    <a:pt x="4327" y="432018"/>
                  </a:lnTo>
                  <a:lnTo>
                    <a:pt x="2855" y="416830"/>
                  </a:lnTo>
                  <a:lnTo>
                    <a:pt x="7839" y="374038"/>
                  </a:lnTo>
                  <a:lnTo>
                    <a:pt x="9619" y="337553"/>
                  </a:lnTo>
                  <a:lnTo>
                    <a:pt x="15850" y="293157"/>
                  </a:lnTo>
                  <a:lnTo>
                    <a:pt x="19833" y="257998"/>
                  </a:lnTo>
                  <a:lnTo>
                    <a:pt x="30068" y="215302"/>
                  </a:lnTo>
                  <a:lnTo>
                    <a:pt x="35507" y="172069"/>
                  </a:lnTo>
                  <a:lnTo>
                    <a:pt x="43154" y="129441"/>
                  </a:lnTo>
                  <a:lnTo>
                    <a:pt x="51425" y="90718"/>
                  </a:lnTo>
                  <a:lnTo>
                    <a:pt x="53553" y="78610"/>
                  </a:lnTo>
                  <a:lnTo>
                    <a:pt x="61038" y="59452"/>
                  </a:lnTo>
                  <a:lnTo>
                    <a:pt x="62130" y="49010"/>
                  </a:lnTo>
                  <a:lnTo>
                    <a:pt x="62220" y="49298"/>
                  </a:lnTo>
                  <a:lnTo>
                    <a:pt x="62280" y="50482"/>
                  </a:lnTo>
                  <a:lnTo>
                    <a:pt x="69451" y="71966"/>
                  </a:lnTo>
                  <a:lnTo>
                    <a:pt x="72074" y="113907"/>
                  </a:lnTo>
                  <a:lnTo>
                    <a:pt x="80994" y="156082"/>
                  </a:lnTo>
                  <a:lnTo>
                    <a:pt x="89406" y="194563"/>
                  </a:lnTo>
                  <a:lnTo>
                    <a:pt x="98182" y="231100"/>
                  </a:lnTo>
                  <a:lnTo>
                    <a:pt x="110037" y="274261"/>
                  </a:lnTo>
                  <a:lnTo>
                    <a:pt x="131976" y="317854"/>
                  </a:lnTo>
                  <a:lnTo>
                    <a:pt x="157576" y="361124"/>
                  </a:lnTo>
                  <a:lnTo>
                    <a:pt x="172522" y="377126"/>
                  </a:lnTo>
                  <a:lnTo>
                    <a:pt x="175502" y="378175"/>
                  </a:lnTo>
                  <a:lnTo>
                    <a:pt x="178481" y="377882"/>
                  </a:lnTo>
                  <a:lnTo>
                    <a:pt x="181459" y="376694"/>
                  </a:lnTo>
                  <a:lnTo>
                    <a:pt x="183444" y="374910"/>
                  </a:lnTo>
                  <a:lnTo>
                    <a:pt x="203535" y="336187"/>
                  </a:lnTo>
                  <a:lnTo>
                    <a:pt x="221320" y="299759"/>
                  </a:lnTo>
                  <a:lnTo>
                    <a:pt x="234172" y="263592"/>
                  </a:lnTo>
                  <a:lnTo>
                    <a:pt x="247901" y="224102"/>
                  </a:lnTo>
                  <a:lnTo>
                    <a:pt x="260899" y="187266"/>
                  </a:lnTo>
                  <a:lnTo>
                    <a:pt x="277318" y="151216"/>
                  </a:lnTo>
                  <a:lnTo>
                    <a:pt x="292105" y="115400"/>
                  </a:lnTo>
                  <a:lnTo>
                    <a:pt x="310730" y="72482"/>
                  </a:lnTo>
                  <a:lnTo>
                    <a:pt x="329674" y="28941"/>
                  </a:lnTo>
                  <a:lnTo>
                    <a:pt x="342074" y="7558"/>
                  </a:lnTo>
                  <a:lnTo>
                    <a:pt x="348095" y="2955"/>
                  </a:lnTo>
                  <a:lnTo>
                    <a:pt x="357063" y="363"/>
                  </a:lnTo>
                  <a:lnTo>
                    <a:pt x="360045" y="0"/>
                  </a:lnTo>
                  <a:lnTo>
                    <a:pt x="362033" y="749"/>
                  </a:lnTo>
                  <a:lnTo>
                    <a:pt x="363358" y="2241"/>
                  </a:lnTo>
                  <a:lnTo>
                    <a:pt x="364241" y="4228"/>
                  </a:lnTo>
                  <a:lnTo>
                    <a:pt x="370594" y="45140"/>
                  </a:lnTo>
                  <a:lnTo>
                    <a:pt x="381209" y="81865"/>
                  </a:lnTo>
                  <a:lnTo>
                    <a:pt x="389915" y="119766"/>
                  </a:lnTo>
                  <a:lnTo>
                    <a:pt x="397786" y="157564"/>
                  </a:lnTo>
                  <a:lnTo>
                    <a:pt x="402544" y="198750"/>
                  </a:lnTo>
                  <a:lnTo>
                    <a:pt x="414647" y="236530"/>
                  </a:lnTo>
                  <a:lnTo>
                    <a:pt x="424958" y="271867"/>
                  </a:lnTo>
                  <a:lnTo>
                    <a:pt x="437331" y="310977"/>
                  </a:lnTo>
                  <a:lnTo>
                    <a:pt x="444589" y="347365"/>
                  </a:lnTo>
                  <a:lnTo>
                    <a:pt x="455854" y="389511"/>
                  </a:lnTo>
                  <a:lnTo>
                    <a:pt x="462579" y="410724"/>
                  </a:lnTo>
                  <a:lnTo>
                    <a:pt x="464900" y="424468"/>
                  </a:lnTo>
                  <a:lnTo>
                    <a:pt x="473165" y="4368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47">
              <a:extLst>
                <a:ext uri="{FF2B5EF4-FFF2-40B4-BE49-F238E27FC236}">
                  <a16:creationId xmlns:a16="http://schemas.microsoft.com/office/drawing/2014/main" id="{7870C430-8F9A-4668-9E37-C58ABE3B9A3D}"/>
                </a:ext>
              </a:extLst>
            </p:cNvPr>
            <p:cNvSpPr/>
            <p:nvPr/>
          </p:nvSpPr>
          <p:spPr>
            <a:xfrm>
              <a:off x="2179092" y="1080505"/>
              <a:ext cx="187276" cy="232160"/>
            </a:xfrm>
            <a:custGeom>
              <a:avLst/>
              <a:gdLst/>
              <a:ahLst/>
              <a:cxnLst/>
              <a:rect l="0" t="0" r="0" b="0"/>
              <a:pathLst>
                <a:path w="187276" h="232160">
                  <a:moveTo>
                    <a:pt x="151556" y="17847"/>
                  </a:moveTo>
                  <a:lnTo>
                    <a:pt x="143868" y="17847"/>
                  </a:lnTo>
                  <a:lnTo>
                    <a:pt x="143454" y="16854"/>
                  </a:lnTo>
                  <a:lnTo>
                    <a:pt x="142736" y="5418"/>
                  </a:lnTo>
                  <a:lnTo>
                    <a:pt x="141707" y="3608"/>
                  </a:lnTo>
                  <a:lnTo>
                    <a:pt x="140029" y="2401"/>
                  </a:lnTo>
                  <a:lnTo>
                    <a:pt x="135519" y="1060"/>
                  </a:lnTo>
                  <a:lnTo>
                    <a:pt x="91489" y="0"/>
                  </a:lnTo>
                  <a:lnTo>
                    <a:pt x="68107" y="7119"/>
                  </a:lnTo>
                  <a:lnTo>
                    <a:pt x="56260" y="12417"/>
                  </a:lnTo>
                  <a:lnTo>
                    <a:pt x="47025" y="20725"/>
                  </a:lnTo>
                  <a:lnTo>
                    <a:pt x="38621" y="30040"/>
                  </a:lnTo>
                  <a:lnTo>
                    <a:pt x="23726" y="41854"/>
                  </a:lnTo>
                  <a:lnTo>
                    <a:pt x="12588" y="58474"/>
                  </a:lnTo>
                  <a:lnTo>
                    <a:pt x="2581" y="87608"/>
                  </a:lnTo>
                  <a:lnTo>
                    <a:pt x="0" y="127501"/>
                  </a:lnTo>
                  <a:lnTo>
                    <a:pt x="854" y="142980"/>
                  </a:lnTo>
                  <a:lnTo>
                    <a:pt x="6914" y="161859"/>
                  </a:lnTo>
                  <a:lnTo>
                    <a:pt x="20747" y="180923"/>
                  </a:lnTo>
                  <a:lnTo>
                    <a:pt x="34305" y="190299"/>
                  </a:lnTo>
                  <a:lnTo>
                    <a:pt x="46149" y="194621"/>
                  </a:lnTo>
                  <a:lnTo>
                    <a:pt x="55943" y="195901"/>
                  </a:lnTo>
                  <a:lnTo>
                    <a:pt x="69869" y="191540"/>
                  </a:lnTo>
                  <a:lnTo>
                    <a:pt x="81822" y="183964"/>
                  </a:lnTo>
                  <a:lnTo>
                    <a:pt x="94750" y="165386"/>
                  </a:lnTo>
                  <a:lnTo>
                    <a:pt x="109852" y="131999"/>
                  </a:lnTo>
                  <a:lnTo>
                    <a:pt x="117695" y="91675"/>
                  </a:lnTo>
                  <a:lnTo>
                    <a:pt x="131214" y="49353"/>
                  </a:lnTo>
                  <a:lnTo>
                    <a:pt x="142505" y="10446"/>
                  </a:lnTo>
                  <a:lnTo>
                    <a:pt x="143612" y="25230"/>
                  </a:lnTo>
                  <a:lnTo>
                    <a:pt x="149693" y="45506"/>
                  </a:lnTo>
                  <a:lnTo>
                    <a:pt x="151393" y="87499"/>
                  </a:lnTo>
                  <a:lnTo>
                    <a:pt x="152527" y="124951"/>
                  </a:lnTo>
                  <a:lnTo>
                    <a:pt x="162579" y="169474"/>
                  </a:lnTo>
                  <a:lnTo>
                    <a:pt x="167390" y="187458"/>
                  </a:lnTo>
                  <a:lnTo>
                    <a:pt x="169508" y="198401"/>
                  </a:lnTo>
                  <a:lnTo>
                    <a:pt x="187275" y="2321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48">
              <a:extLst>
                <a:ext uri="{FF2B5EF4-FFF2-40B4-BE49-F238E27FC236}">
                  <a16:creationId xmlns:a16="http://schemas.microsoft.com/office/drawing/2014/main" id="{AF2A7658-03B4-49FC-86EF-D5DEA10778D6}"/>
                </a:ext>
              </a:extLst>
            </p:cNvPr>
            <p:cNvSpPr/>
            <p:nvPr/>
          </p:nvSpPr>
          <p:spPr>
            <a:xfrm>
              <a:off x="2411016" y="946547"/>
              <a:ext cx="35114" cy="366118"/>
            </a:xfrm>
            <a:custGeom>
              <a:avLst/>
              <a:gdLst/>
              <a:ahLst/>
              <a:cxnLst/>
              <a:rect l="0" t="0" r="0" b="0"/>
              <a:pathLst>
                <a:path w="35114" h="366118">
                  <a:moveTo>
                    <a:pt x="0" y="0"/>
                  </a:moveTo>
                  <a:lnTo>
                    <a:pt x="992" y="38174"/>
                  </a:lnTo>
                  <a:lnTo>
                    <a:pt x="12429" y="80690"/>
                  </a:lnTo>
                  <a:lnTo>
                    <a:pt x="16250" y="116733"/>
                  </a:lnTo>
                  <a:lnTo>
                    <a:pt x="22123" y="154091"/>
                  </a:lnTo>
                  <a:lnTo>
                    <a:pt x="25406" y="190295"/>
                  </a:lnTo>
                  <a:lnTo>
                    <a:pt x="32653" y="231948"/>
                  </a:lnTo>
                  <a:lnTo>
                    <a:pt x="35113" y="272072"/>
                  </a:lnTo>
                  <a:lnTo>
                    <a:pt x="34457" y="286616"/>
                  </a:lnTo>
                  <a:lnTo>
                    <a:pt x="27593" y="329405"/>
                  </a:lnTo>
                  <a:lnTo>
                    <a:pt x="26789" y="3661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49">
              <a:extLst>
                <a:ext uri="{FF2B5EF4-FFF2-40B4-BE49-F238E27FC236}">
                  <a16:creationId xmlns:a16="http://schemas.microsoft.com/office/drawing/2014/main" id="{A6520DB9-60D0-4AB6-9A12-A2406ED90EF6}"/>
                </a:ext>
              </a:extLst>
            </p:cNvPr>
            <p:cNvSpPr/>
            <p:nvPr/>
          </p:nvSpPr>
          <p:spPr>
            <a:xfrm>
              <a:off x="2402405" y="982266"/>
              <a:ext cx="222924" cy="348258"/>
            </a:xfrm>
            <a:custGeom>
              <a:avLst/>
              <a:gdLst/>
              <a:ahLst/>
              <a:cxnLst/>
              <a:rect l="0" t="0" r="0" b="0"/>
              <a:pathLst>
                <a:path w="222924" h="348258">
                  <a:moveTo>
                    <a:pt x="133626" y="0"/>
                  </a:moveTo>
                  <a:lnTo>
                    <a:pt x="132634" y="32209"/>
                  </a:lnTo>
                  <a:lnTo>
                    <a:pt x="121197" y="72151"/>
                  </a:lnTo>
                  <a:lnTo>
                    <a:pt x="97055" y="116180"/>
                  </a:lnTo>
                  <a:lnTo>
                    <a:pt x="67038" y="160746"/>
                  </a:lnTo>
                  <a:lnTo>
                    <a:pt x="37239" y="191163"/>
                  </a:lnTo>
                  <a:lnTo>
                    <a:pt x="7861" y="210639"/>
                  </a:lnTo>
                  <a:lnTo>
                    <a:pt x="0" y="222692"/>
                  </a:lnTo>
                  <a:lnTo>
                    <a:pt x="4516" y="227819"/>
                  </a:lnTo>
                  <a:lnTo>
                    <a:pt x="12082" y="230237"/>
                  </a:lnTo>
                  <a:lnTo>
                    <a:pt x="55226" y="232058"/>
                  </a:lnTo>
                  <a:lnTo>
                    <a:pt x="91099" y="234802"/>
                  </a:lnTo>
                  <a:lnTo>
                    <a:pt x="133029" y="250262"/>
                  </a:lnTo>
                  <a:lnTo>
                    <a:pt x="169292" y="270556"/>
                  </a:lnTo>
                  <a:lnTo>
                    <a:pt x="198585" y="297289"/>
                  </a:lnTo>
                  <a:lnTo>
                    <a:pt x="202184" y="306092"/>
                  </a:lnTo>
                  <a:lnTo>
                    <a:pt x="204776" y="315627"/>
                  </a:lnTo>
                  <a:lnTo>
                    <a:pt x="214525" y="329832"/>
                  </a:lnTo>
                  <a:lnTo>
                    <a:pt x="221264" y="337452"/>
                  </a:lnTo>
                  <a:lnTo>
                    <a:pt x="222186" y="341140"/>
                  </a:lnTo>
                  <a:lnTo>
                    <a:pt x="222923" y="3482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50">
              <a:extLst>
                <a:ext uri="{FF2B5EF4-FFF2-40B4-BE49-F238E27FC236}">
                  <a16:creationId xmlns:a16="http://schemas.microsoft.com/office/drawing/2014/main" id="{488F32D2-9356-46E1-9115-1147E6E06944}"/>
                </a:ext>
              </a:extLst>
            </p:cNvPr>
            <p:cNvSpPr/>
            <p:nvPr/>
          </p:nvSpPr>
          <p:spPr>
            <a:xfrm>
              <a:off x="2616676" y="1068708"/>
              <a:ext cx="160352" cy="224288"/>
            </a:xfrm>
            <a:custGeom>
              <a:avLst/>
              <a:gdLst/>
              <a:ahLst/>
              <a:cxnLst/>
              <a:rect l="0" t="0" r="0" b="0"/>
              <a:pathLst>
                <a:path w="160352" h="224288">
                  <a:moveTo>
                    <a:pt x="17582" y="127870"/>
                  </a:moveTo>
                  <a:lnTo>
                    <a:pt x="25270" y="127870"/>
                  </a:lnTo>
                  <a:lnTo>
                    <a:pt x="46520" y="135558"/>
                  </a:lnTo>
                  <a:lnTo>
                    <a:pt x="71835" y="139282"/>
                  </a:lnTo>
                  <a:lnTo>
                    <a:pt x="77563" y="141431"/>
                  </a:lnTo>
                  <a:lnTo>
                    <a:pt x="82374" y="141872"/>
                  </a:lnTo>
                  <a:lnTo>
                    <a:pt x="122141" y="132315"/>
                  </a:lnTo>
                  <a:lnTo>
                    <a:pt x="138520" y="121619"/>
                  </a:lnTo>
                  <a:lnTo>
                    <a:pt x="148224" y="111907"/>
                  </a:lnTo>
                  <a:lnTo>
                    <a:pt x="154359" y="102254"/>
                  </a:lnTo>
                  <a:lnTo>
                    <a:pt x="158650" y="85664"/>
                  </a:lnTo>
                  <a:lnTo>
                    <a:pt x="160351" y="44495"/>
                  </a:lnTo>
                  <a:lnTo>
                    <a:pt x="159433" y="26658"/>
                  </a:lnTo>
                  <a:lnTo>
                    <a:pt x="155702" y="14757"/>
                  </a:lnTo>
                  <a:lnTo>
                    <a:pt x="148091" y="5498"/>
                  </a:lnTo>
                  <a:lnTo>
                    <a:pt x="143283" y="1641"/>
                  </a:lnTo>
                  <a:lnTo>
                    <a:pt x="139086" y="61"/>
                  </a:lnTo>
                  <a:lnTo>
                    <a:pt x="135296" y="0"/>
                  </a:lnTo>
                  <a:lnTo>
                    <a:pt x="95758" y="7428"/>
                  </a:lnTo>
                  <a:lnTo>
                    <a:pt x="68926" y="19045"/>
                  </a:lnTo>
                  <a:lnTo>
                    <a:pt x="50544" y="34882"/>
                  </a:lnTo>
                  <a:lnTo>
                    <a:pt x="20761" y="77545"/>
                  </a:lnTo>
                  <a:lnTo>
                    <a:pt x="6838" y="101053"/>
                  </a:lnTo>
                  <a:lnTo>
                    <a:pt x="1128" y="127276"/>
                  </a:lnTo>
                  <a:lnTo>
                    <a:pt x="0" y="151565"/>
                  </a:lnTo>
                  <a:lnTo>
                    <a:pt x="4545" y="169507"/>
                  </a:lnTo>
                  <a:lnTo>
                    <a:pt x="16916" y="187391"/>
                  </a:lnTo>
                  <a:lnTo>
                    <a:pt x="38874" y="204083"/>
                  </a:lnTo>
                  <a:lnTo>
                    <a:pt x="72984" y="219989"/>
                  </a:lnTo>
                  <a:lnTo>
                    <a:pt x="98490" y="224287"/>
                  </a:lnTo>
                  <a:lnTo>
                    <a:pt x="141799" y="218791"/>
                  </a:lnTo>
                  <a:lnTo>
                    <a:pt x="151527" y="2171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51">
              <a:extLst>
                <a:ext uri="{FF2B5EF4-FFF2-40B4-BE49-F238E27FC236}">
                  <a16:creationId xmlns:a16="http://schemas.microsoft.com/office/drawing/2014/main" id="{7A03F107-59B5-4C46-AE98-167F3EB92035}"/>
                </a:ext>
              </a:extLst>
            </p:cNvPr>
            <p:cNvSpPr/>
            <p:nvPr/>
          </p:nvSpPr>
          <p:spPr>
            <a:xfrm>
              <a:off x="3036933" y="1081015"/>
              <a:ext cx="213474" cy="204861"/>
            </a:xfrm>
            <a:custGeom>
              <a:avLst/>
              <a:gdLst/>
              <a:ahLst/>
              <a:cxnLst/>
              <a:rect l="0" t="0" r="0" b="0"/>
              <a:pathLst>
                <a:path w="213474" h="204861">
                  <a:moveTo>
                    <a:pt x="159895" y="61985"/>
                  </a:moveTo>
                  <a:lnTo>
                    <a:pt x="159895" y="23276"/>
                  </a:lnTo>
                  <a:lnTo>
                    <a:pt x="157249" y="17330"/>
                  </a:lnTo>
                  <a:lnTo>
                    <a:pt x="155155" y="14356"/>
                  </a:lnTo>
                  <a:lnTo>
                    <a:pt x="142726" y="5429"/>
                  </a:lnTo>
                  <a:lnTo>
                    <a:pt x="131216" y="1241"/>
                  </a:lnTo>
                  <a:lnTo>
                    <a:pt x="116781" y="0"/>
                  </a:lnTo>
                  <a:lnTo>
                    <a:pt x="87989" y="6709"/>
                  </a:lnTo>
                  <a:lnTo>
                    <a:pt x="56046" y="20482"/>
                  </a:lnTo>
                  <a:lnTo>
                    <a:pt x="46602" y="28987"/>
                  </a:lnTo>
                  <a:lnTo>
                    <a:pt x="19127" y="69292"/>
                  </a:lnTo>
                  <a:lnTo>
                    <a:pt x="5530" y="99147"/>
                  </a:lnTo>
                  <a:lnTo>
                    <a:pt x="0" y="132829"/>
                  </a:lnTo>
                  <a:lnTo>
                    <a:pt x="263" y="163110"/>
                  </a:lnTo>
                  <a:lnTo>
                    <a:pt x="6323" y="180032"/>
                  </a:lnTo>
                  <a:lnTo>
                    <a:pt x="11604" y="188203"/>
                  </a:lnTo>
                  <a:lnTo>
                    <a:pt x="24896" y="198381"/>
                  </a:lnTo>
                  <a:lnTo>
                    <a:pt x="41402" y="202940"/>
                  </a:lnTo>
                  <a:lnTo>
                    <a:pt x="71861" y="204691"/>
                  </a:lnTo>
                  <a:lnTo>
                    <a:pt x="81412" y="199493"/>
                  </a:lnTo>
                  <a:lnTo>
                    <a:pt x="112766" y="175738"/>
                  </a:lnTo>
                  <a:lnTo>
                    <a:pt x="139956" y="132434"/>
                  </a:lnTo>
                  <a:lnTo>
                    <a:pt x="156645" y="89636"/>
                  </a:lnTo>
                  <a:lnTo>
                    <a:pt x="166125" y="62743"/>
                  </a:lnTo>
                  <a:lnTo>
                    <a:pt x="168811" y="18891"/>
                  </a:lnTo>
                  <a:lnTo>
                    <a:pt x="168824" y="56572"/>
                  </a:lnTo>
                  <a:lnTo>
                    <a:pt x="167832" y="71485"/>
                  </a:lnTo>
                  <a:lnTo>
                    <a:pt x="161136" y="108081"/>
                  </a:lnTo>
                  <a:lnTo>
                    <a:pt x="167693" y="147910"/>
                  </a:lnTo>
                  <a:lnTo>
                    <a:pt x="173230" y="166047"/>
                  </a:lnTo>
                  <a:lnTo>
                    <a:pt x="189786" y="194185"/>
                  </a:lnTo>
                  <a:lnTo>
                    <a:pt x="195670" y="200115"/>
                  </a:lnTo>
                  <a:lnTo>
                    <a:pt x="201592" y="202751"/>
                  </a:lnTo>
                  <a:lnTo>
                    <a:pt x="213473" y="2048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52">
              <a:extLst>
                <a:ext uri="{FF2B5EF4-FFF2-40B4-BE49-F238E27FC236}">
                  <a16:creationId xmlns:a16="http://schemas.microsoft.com/office/drawing/2014/main" id="{1B6EF6F7-7793-47D5-9344-D25ED6B63342}"/>
                </a:ext>
              </a:extLst>
            </p:cNvPr>
            <p:cNvSpPr/>
            <p:nvPr/>
          </p:nvSpPr>
          <p:spPr>
            <a:xfrm>
              <a:off x="3634383" y="1026914"/>
              <a:ext cx="17860" cy="437556"/>
            </a:xfrm>
            <a:custGeom>
              <a:avLst/>
              <a:gdLst/>
              <a:ahLst/>
              <a:cxnLst/>
              <a:rect l="0" t="0" r="0" b="0"/>
              <a:pathLst>
                <a:path w="17860" h="437556">
                  <a:moveTo>
                    <a:pt x="17859" y="0"/>
                  </a:moveTo>
                  <a:lnTo>
                    <a:pt x="17859" y="38174"/>
                  </a:lnTo>
                  <a:lnTo>
                    <a:pt x="17859" y="77214"/>
                  </a:lnTo>
                  <a:lnTo>
                    <a:pt x="15214" y="117798"/>
                  </a:lnTo>
                  <a:lnTo>
                    <a:pt x="10791" y="161242"/>
                  </a:lnTo>
                  <a:lnTo>
                    <a:pt x="9757" y="191718"/>
                  </a:lnTo>
                  <a:lnTo>
                    <a:pt x="9297" y="225106"/>
                  </a:lnTo>
                  <a:lnTo>
                    <a:pt x="9038" y="267892"/>
                  </a:lnTo>
                  <a:lnTo>
                    <a:pt x="4221" y="310445"/>
                  </a:lnTo>
                  <a:lnTo>
                    <a:pt x="834" y="355010"/>
                  </a:lnTo>
                  <a:lnTo>
                    <a:pt x="165" y="392476"/>
                  </a:lnTo>
                  <a:lnTo>
                    <a:pt x="0" y="4375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53">
              <a:extLst>
                <a:ext uri="{FF2B5EF4-FFF2-40B4-BE49-F238E27FC236}">
                  <a16:creationId xmlns:a16="http://schemas.microsoft.com/office/drawing/2014/main" id="{6EEB5281-2DC6-4C22-9EAC-5552F0DE905D}"/>
                </a:ext>
              </a:extLst>
            </p:cNvPr>
            <p:cNvSpPr/>
            <p:nvPr/>
          </p:nvSpPr>
          <p:spPr>
            <a:xfrm>
              <a:off x="3634383" y="1058620"/>
              <a:ext cx="231341" cy="262975"/>
            </a:xfrm>
            <a:custGeom>
              <a:avLst/>
              <a:gdLst/>
              <a:ahLst/>
              <a:cxnLst/>
              <a:rect l="0" t="0" r="0" b="0"/>
              <a:pathLst>
                <a:path w="231341" h="262975">
                  <a:moveTo>
                    <a:pt x="26789" y="66521"/>
                  </a:moveTo>
                  <a:lnTo>
                    <a:pt x="26789" y="61780"/>
                  </a:lnTo>
                  <a:lnTo>
                    <a:pt x="29435" y="56807"/>
                  </a:lnTo>
                  <a:lnTo>
                    <a:pt x="44004" y="36468"/>
                  </a:lnTo>
                  <a:lnTo>
                    <a:pt x="83887" y="11010"/>
                  </a:lnTo>
                  <a:lnTo>
                    <a:pt x="125479" y="194"/>
                  </a:lnTo>
                  <a:lnTo>
                    <a:pt x="143081" y="0"/>
                  </a:lnTo>
                  <a:lnTo>
                    <a:pt x="187550" y="4477"/>
                  </a:lnTo>
                  <a:lnTo>
                    <a:pt x="205395" y="8518"/>
                  </a:lnTo>
                  <a:lnTo>
                    <a:pt x="217956" y="16268"/>
                  </a:lnTo>
                  <a:lnTo>
                    <a:pt x="222694" y="21113"/>
                  </a:lnTo>
                  <a:lnTo>
                    <a:pt x="227960" y="31787"/>
                  </a:lnTo>
                  <a:lnTo>
                    <a:pt x="231340" y="59549"/>
                  </a:lnTo>
                  <a:lnTo>
                    <a:pt x="227185" y="84960"/>
                  </a:lnTo>
                  <a:lnTo>
                    <a:pt x="208770" y="126350"/>
                  </a:lnTo>
                  <a:lnTo>
                    <a:pt x="177499" y="164218"/>
                  </a:lnTo>
                  <a:lnTo>
                    <a:pt x="142659" y="200361"/>
                  </a:lnTo>
                  <a:lnTo>
                    <a:pt x="99984" y="229035"/>
                  </a:lnTo>
                  <a:lnTo>
                    <a:pt x="55983" y="251162"/>
                  </a:lnTo>
                  <a:lnTo>
                    <a:pt x="23075" y="260640"/>
                  </a:lnTo>
                  <a:lnTo>
                    <a:pt x="0" y="2629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54">
              <a:extLst>
                <a:ext uri="{FF2B5EF4-FFF2-40B4-BE49-F238E27FC236}">
                  <a16:creationId xmlns:a16="http://schemas.microsoft.com/office/drawing/2014/main" id="{8C36703F-4CA0-41B2-91AC-5F7A8E96A479}"/>
                </a:ext>
              </a:extLst>
            </p:cNvPr>
            <p:cNvSpPr/>
            <p:nvPr/>
          </p:nvSpPr>
          <p:spPr>
            <a:xfrm>
              <a:off x="3938776" y="1098522"/>
              <a:ext cx="225860" cy="249322"/>
            </a:xfrm>
            <a:custGeom>
              <a:avLst/>
              <a:gdLst/>
              <a:ahLst/>
              <a:cxnLst/>
              <a:rect l="0" t="0" r="0" b="0"/>
              <a:pathLst>
                <a:path w="225860" h="249322">
                  <a:moveTo>
                    <a:pt x="61724" y="17689"/>
                  </a:moveTo>
                  <a:lnTo>
                    <a:pt x="56984" y="22429"/>
                  </a:lnTo>
                  <a:lnTo>
                    <a:pt x="52010" y="24757"/>
                  </a:lnTo>
                  <a:lnTo>
                    <a:pt x="49295" y="25377"/>
                  </a:lnTo>
                  <a:lnTo>
                    <a:pt x="43632" y="31359"/>
                  </a:lnTo>
                  <a:lnTo>
                    <a:pt x="31913" y="56108"/>
                  </a:lnTo>
                  <a:lnTo>
                    <a:pt x="17069" y="98412"/>
                  </a:lnTo>
                  <a:lnTo>
                    <a:pt x="5168" y="138585"/>
                  </a:lnTo>
                  <a:lnTo>
                    <a:pt x="0" y="179743"/>
                  </a:lnTo>
                  <a:lnTo>
                    <a:pt x="557" y="195877"/>
                  </a:lnTo>
                  <a:lnTo>
                    <a:pt x="6448" y="215124"/>
                  </a:lnTo>
                  <a:lnTo>
                    <a:pt x="11691" y="223839"/>
                  </a:lnTo>
                  <a:lnTo>
                    <a:pt x="24961" y="234323"/>
                  </a:lnTo>
                  <a:lnTo>
                    <a:pt x="47223" y="245763"/>
                  </a:lnTo>
                  <a:lnTo>
                    <a:pt x="76657" y="249321"/>
                  </a:lnTo>
                  <a:lnTo>
                    <a:pt x="99221" y="244960"/>
                  </a:lnTo>
                  <a:lnTo>
                    <a:pt x="120019" y="232644"/>
                  </a:lnTo>
                  <a:lnTo>
                    <a:pt x="150960" y="202583"/>
                  </a:lnTo>
                  <a:lnTo>
                    <a:pt x="177210" y="159457"/>
                  </a:lnTo>
                  <a:lnTo>
                    <a:pt x="195491" y="124517"/>
                  </a:lnTo>
                  <a:lnTo>
                    <a:pt x="210830" y="89029"/>
                  </a:lnTo>
                  <a:lnTo>
                    <a:pt x="224902" y="50963"/>
                  </a:lnTo>
                  <a:lnTo>
                    <a:pt x="225859" y="37108"/>
                  </a:lnTo>
                  <a:lnTo>
                    <a:pt x="222978" y="25327"/>
                  </a:lnTo>
                  <a:lnTo>
                    <a:pt x="218390" y="16784"/>
                  </a:lnTo>
                  <a:lnTo>
                    <a:pt x="205488" y="6397"/>
                  </a:lnTo>
                  <a:lnTo>
                    <a:pt x="189098" y="1775"/>
                  </a:lnTo>
                  <a:lnTo>
                    <a:pt x="146254" y="0"/>
                  </a:lnTo>
                  <a:lnTo>
                    <a:pt x="122482" y="855"/>
                  </a:lnTo>
                  <a:lnTo>
                    <a:pt x="106372" y="87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55">
              <a:extLst>
                <a:ext uri="{FF2B5EF4-FFF2-40B4-BE49-F238E27FC236}">
                  <a16:creationId xmlns:a16="http://schemas.microsoft.com/office/drawing/2014/main" id="{E4412644-7CEF-4F52-A9C6-19BE4FB89CC5}"/>
                </a:ext>
              </a:extLst>
            </p:cNvPr>
            <p:cNvSpPr/>
            <p:nvPr/>
          </p:nvSpPr>
          <p:spPr>
            <a:xfrm>
              <a:off x="4185221" y="1001734"/>
              <a:ext cx="171744" cy="310931"/>
            </a:xfrm>
            <a:custGeom>
              <a:avLst/>
              <a:gdLst/>
              <a:ahLst/>
              <a:cxnLst/>
              <a:rect l="0" t="0" r="0" b="0"/>
              <a:pathLst>
                <a:path w="171744" h="310931">
                  <a:moveTo>
                    <a:pt x="92099" y="16250"/>
                  </a:moveTo>
                  <a:lnTo>
                    <a:pt x="79671" y="3821"/>
                  </a:lnTo>
                  <a:lnTo>
                    <a:pt x="71362" y="805"/>
                  </a:lnTo>
                  <a:lnTo>
                    <a:pt x="66368" y="0"/>
                  </a:lnTo>
                  <a:lnTo>
                    <a:pt x="55528" y="1752"/>
                  </a:lnTo>
                  <a:lnTo>
                    <a:pt x="14659" y="19424"/>
                  </a:lnTo>
                  <a:lnTo>
                    <a:pt x="5426" y="27913"/>
                  </a:lnTo>
                  <a:lnTo>
                    <a:pt x="1575" y="32955"/>
                  </a:lnTo>
                  <a:lnTo>
                    <a:pt x="0" y="38301"/>
                  </a:lnTo>
                  <a:lnTo>
                    <a:pt x="2237" y="67012"/>
                  </a:lnTo>
                  <a:lnTo>
                    <a:pt x="7843" y="78829"/>
                  </a:lnTo>
                  <a:lnTo>
                    <a:pt x="34224" y="108533"/>
                  </a:lnTo>
                  <a:lnTo>
                    <a:pt x="74850" y="143031"/>
                  </a:lnTo>
                  <a:lnTo>
                    <a:pt x="118969" y="179079"/>
                  </a:lnTo>
                  <a:lnTo>
                    <a:pt x="160114" y="218387"/>
                  </a:lnTo>
                  <a:lnTo>
                    <a:pt x="164231" y="222446"/>
                  </a:lnTo>
                  <a:lnTo>
                    <a:pt x="168806" y="232247"/>
                  </a:lnTo>
                  <a:lnTo>
                    <a:pt x="171743" y="254708"/>
                  </a:lnTo>
                  <a:lnTo>
                    <a:pt x="167512" y="272333"/>
                  </a:lnTo>
                  <a:lnTo>
                    <a:pt x="160012" y="281539"/>
                  </a:lnTo>
                  <a:lnTo>
                    <a:pt x="121659" y="304825"/>
                  </a:lnTo>
                  <a:lnTo>
                    <a:pt x="91875" y="309724"/>
                  </a:lnTo>
                  <a:lnTo>
                    <a:pt x="50258" y="310859"/>
                  </a:lnTo>
                  <a:lnTo>
                    <a:pt x="29592" y="310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56">
              <a:extLst>
                <a:ext uri="{FF2B5EF4-FFF2-40B4-BE49-F238E27FC236}">
                  <a16:creationId xmlns:a16="http://schemas.microsoft.com/office/drawing/2014/main" id="{2E6C75AE-1A1D-41C2-8493-66A7B8B07D91}"/>
                </a:ext>
              </a:extLst>
            </p:cNvPr>
            <p:cNvSpPr/>
            <p:nvPr/>
          </p:nvSpPr>
          <p:spPr>
            <a:xfrm>
              <a:off x="4446984" y="991195"/>
              <a:ext cx="17861" cy="383978"/>
            </a:xfrm>
            <a:custGeom>
              <a:avLst/>
              <a:gdLst/>
              <a:ahLst/>
              <a:cxnLst/>
              <a:rect l="0" t="0" r="0" b="0"/>
              <a:pathLst>
                <a:path w="17861" h="383978">
                  <a:moveTo>
                    <a:pt x="0" y="0"/>
                  </a:moveTo>
                  <a:lnTo>
                    <a:pt x="0" y="39034"/>
                  </a:lnTo>
                  <a:lnTo>
                    <a:pt x="993" y="79222"/>
                  </a:lnTo>
                  <a:lnTo>
                    <a:pt x="7129" y="114644"/>
                  </a:lnTo>
                  <a:lnTo>
                    <a:pt x="14239" y="155126"/>
                  </a:lnTo>
                  <a:lnTo>
                    <a:pt x="16787" y="192697"/>
                  </a:lnTo>
                  <a:lnTo>
                    <a:pt x="17542" y="228965"/>
                  </a:lnTo>
                  <a:lnTo>
                    <a:pt x="17766" y="263854"/>
                  </a:lnTo>
                  <a:lnTo>
                    <a:pt x="17842" y="302812"/>
                  </a:lnTo>
                  <a:lnTo>
                    <a:pt x="17858" y="347404"/>
                  </a:lnTo>
                  <a:lnTo>
                    <a:pt x="17860" y="3839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57">
              <a:extLst>
                <a:ext uri="{FF2B5EF4-FFF2-40B4-BE49-F238E27FC236}">
                  <a16:creationId xmlns:a16="http://schemas.microsoft.com/office/drawing/2014/main" id="{132DD8EE-49F5-4E87-B444-AE673655EF13}"/>
                </a:ext>
              </a:extLst>
            </p:cNvPr>
            <p:cNvSpPr/>
            <p:nvPr/>
          </p:nvSpPr>
          <p:spPr>
            <a:xfrm>
              <a:off x="4402336" y="1098498"/>
              <a:ext cx="321470" cy="240787"/>
            </a:xfrm>
            <a:custGeom>
              <a:avLst/>
              <a:gdLst/>
              <a:ahLst/>
              <a:cxnLst/>
              <a:rect l="0" t="0" r="0" b="0"/>
              <a:pathLst>
                <a:path w="321470" h="240787">
                  <a:moveTo>
                    <a:pt x="0" y="53432"/>
                  </a:moveTo>
                  <a:lnTo>
                    <a:pt x="4740" y="53432"/>
                  </a:lnTo>
                  <a:lnTo>
                    <a:pt x="44949" y="64455"/>
                  </a:lnTo>
                  <a:lnTo>
                    <a:pt x="57681" y="68253"/>
                  </a:lnTo>
                  <a:lnTo>
                    <a:pt x="98767" y="75631"/>
                  </a:lnTo>
                  <a:lnTo>
                    <a:pt x="142946" y="79616"/>
                  </a:lnTo>
                  <a:lnTo>
                    <a:pt x="186540" y="79149"/>
                  </a:lnTo>
                  <a:lnTo>
                    <a:pt x="224485" y="72522"/>
                  </a:lnTo>
                  <a:lnTo>
                    <a:pt x="258341" y="61739"/>
                  </a:lnTo>
                  <a:lnTo>
                    <a:pt x="277910" y="50332"/>
                  </a:lnTo>
                  <a:lnTo>
                    <a:pt x="301796" y="19841"/>
                  </a:lnTo>
                  <a:lnTo>
                    <a:pt x="301409" y="18140"/>
                  </a:lnTo>
                  <a:lnTo>
                    <a:pt x="297114" y="11004"/>
                  </a:lnTo>
                  <a:lnTo>
                    <a:pt x="295762" y="5471"/>
                  </a:lnTo>
                  <a:lnTo>
                    <a:pt x="294409" y="3598"/>
                  </a:lnTo>
                  <a:lnTo>
                    <a:pt x="292515" y="2350"/>
                  </a:lnTo>
                  <a:lnTo>
                    <a:pt x="285109" y="593"/>
                  </a:lnTo>
                  <a:lnTo>
                    <a:pt x="273717" y="0"/>
                  </a:lnTo>
                  <a:lnTo>
                    <a:pt x="260136" y="4637"/>
                  </a:lnTo>
                  <a:lnTo>
                    <a:pt x="248285" y="12295"/>
                  </a:lnTo>
                  <a:lnTo>
                    <a:pt x="220154" y="48850"/>
                  </a:lnTo>
                  <a:lnTo>
                    <a:pt x="210200" y="71587"/>
                  </a:lnTo>
                  <a:lnTo>
                    <a:pt x="199669" y="110743"/>
                  </a:lnTo>
                  <a:lnTo>
                    <a:pt x="196877" y="147409"/>
                  </a:lnTo>
                  <a:lnTo>
                    <a:pt x="203666" y="178380"/>
                  </a:lnTo>
                  <a:lnTo>
                    <a:pt x="220376" y="215883"/>
                  </a:lnTo>
                  <a:lnTo>
                    <a:pt x="226268" y="224190"/>
                  </a:lnTo>
                  <a:lnTo>
                    <a:pt x="239903" y="234444"/>
                  </a:lnTo>
                  <a:lnTo>
                    <a:pt x="256511" y="239026"/>
                  </a:lnTo>
                  <a:lnTo>
                    <a:pt x="284061" y="240786"/>
                  </a:lnTo>
                  <a:lnTo>
                    <a:pt x="301014" y="236164"/>
                  </a:lnTo>
                  <a:lnTo>
                    <a:pt x="321469" y="2230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58">
              <a:extLst>
                <a:ext uri="{FF2B5EF4-FFF2-40B4-BE49-F238E27FC236}">
                  <a16:creationId xmlns:a16="http://schemas.microsoft.com/office/drawing/2014/main" id="{47D3ACCA-C820-4056-AFC6-E7F2F33B7277}"/>
                </a:ext>
              </a:extLst>
            </p:cNvPr>
            <p:cNvSpPr/>
            <p:nvPr/>
          </p:nvSpPr>
          <p:spPr>
            <a:xfrm>
              <a:off x="4839891" y="1107391"/>
              <a:ext cx="258962" cy="249753"/>
            </a:xfrm>
            <a:custGeom>
              <a:avLst/>
              <a:gdLst/>
              <a:ahLst/>
              <a:cxnLst/>
              <a:rect l="0" t="0" r="0" b="0"/>
              <a:pathLst>
                <a:path w="258962" h="249753">
                  <a:moveTo>
                    <a:pt x="0" y="17750"/>
                  </a:moveTo>
                  <a:lnTo>
                    <a:pt x="0" y="61389"/>
                  </a:lnTo>
                  <a:lnTo>
                    <a:pt x="0" y="105297"/>
                  </a:lnTo>
                  <a:lnTo>
                    <a:pt x="0" y="142420"/>
                  </a:lnTo>
                  <a:lnTo>
                    <a:pt x="0" y="186376"/>
                  </a:lnTo>
                  <a:lnTo>
                    <a:pt x="0" y="229181"/>
                  </a:lnTo>
                  <a:lnTo>
                    <a:pt x="0" y="249752"/>
                  </a:lnTo>
                  <a:lnTo>
                    <a:pt x="0" y="209027"/>
                  </a:lnTo>
                  <a:lnTo>
                    <a:pt x="992" y="186872"/>
                  </a:lnTo>
                  <a:lnTo>
                    <a:pt x="15230" y="142795"/>
                  </a:lnTo>
                  <a:lnTo>
                    <a:pt x="33764" y="98197"/>
                  </a:lnTo>
                  <a:lnTo>
                    <a:pt x="60058" y="65777"/>
                  </a:lnTo>
                  <a:lnTo>
                    <a:pt x="101234" y="32821"/>
                  </a:lnTo>
                  <a:lnTo>
                    <a:pt x="135713" y="15190"/>
                  </a:lnTo>
                  <a:lnTo>
                    <a:pt x="176180" y="9659"/>
                  </a:lnTo>
                  <a:lnTo>
                    <a:pt x="219987" y="7860"/>
                  </a:lnTo>
                  <a:lnTo>
                    <a:pt x="246116" y="721"/>
                  </a:lnTo>
                  <a:lnTo>
                    <a:pt x="257073" y="0"/>
                  </a:lnTo>
                  <a:lnTo>
                    <a:pt x="257702" y="955"/>
                  </a:lnTo>
                  <a:lnTo>
                    <a:pt x="258961" y="88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 name="SMARTInkShape-Group6">
            <a:extLst>
              <a:ext uri="{FF2B5EF4-FFF2-40B4-BE49-F238E27FC236}">
                <a16:creationId xmlns:a16="http://schemas.microsoft.com/office/drawing/2014/main" id="{ED7351BF-FEA2-4E8A-B8E8-1BB1124946A6}"/>
              </a:ext>
            </a:extLst>
          </p:cNvPr>
          <p:cNvGrpSpPr/>
          <p:nvPr/>
        </p:nvGrpSpPr>
        <p:grpSpPr>
          <a:xfrm>
            <a:off x="946547" y="821531"/>
            <a:ext cx="160735" cy="580431"/>
            <a:chOff x="946547" y="821531"/>
            <a:chExt cx="160735" cy="580431"/>
          </a:xfrm>
        </p:grpSpPr>
        <p:sp>
          <p:nvSpPr>
            <p:cNvPr id="131" name="SMARTInkShape-59">
              <a:extLst>
                <a:ext uri="{FF2B5EF4-FFF2-40B4-BE49-F238E27FC236}">
                  <a16:creationId xmlns:a16="http://schemas.microsoft.com/office/drawing/2014/main" id="{82A37A2F-9800-4AE0-9F5D-4F0A12069011}"/>
                </a:ext>
              </a:extLst>
            </p:cNvPr>
            <p:cNvSpPr/>
            <p:nvPr/>
          </p:nvSpPr>
          <p:spPr>
            <a:xfrm>
              <a:off x="946547" y="821531"/>
              <a:ext cx="62509" cy="580431"/>
            </a:xfrm>
            <a:custGeom>
              <a:avLst/>
              <a:gdLst/>
              <a:ahLst/>
              <a:cxnLst/>
              <a:rect l="0" t="0" r="0" b="0"/>
              <a:pathLst>
                <a:path w="62509" h="580431">
                  <a:moveTo>
                    <a:pt x="62508" y="0"/>
                  </a:moveTo>
                  <a:lnTo>
                    <a:pt x="62508" y="34431"/>
                  </a:lnTo>
                  <a:lnTo>
                    <a:pt x="62508" y="73371"/>
                  </a:lnTo>
                  <a:lnTo>
                    <a:pt x="62508" y="117350"/>
                  </a:lnTo>
                  <a:lnTo>
                    <a:pt x="62508" y="152179"/>
                  </a:lnTo>
                  <a:lnTo>
                    <a:pt x="62508" y="187635"/>
                  </a:lnTo>
                  <a:lnTo>
                    <a:pt x="62508" y="225921"/>
                  </a:lnTo>
                  <a:lnTo>
                    <a:pt x="59862" y="266039"/>
                  </a:lnTo>
                  <a:lnTo>
                    <a:pt x="55440" y="303061"/>
                  </a:lnTo>
                  <a:lnTo>
                    <a:pt x="51484" y="341812"/>
                  </a:lnTo>
                  <a:lnTo>
                    <a:pt x="46674" y="382067"/>
                  </a:lnTo>
                  <a:lnTo>
                    <a:pt x="42603" y="419130"/>
                  </a:lnTo>
                  <a:lnTo>
                    <a:pt x="32338" y="462468"/>
                  </a:lnTo>
                  <a:lnTo>
                    <a:pt x="20756" y="501677"/>
                  </a:lnTo>
                  <a:lnTo>
                    <a:pt x="11883" y="539016"/>
                  </a:lnTo>
                  <a:lnTo>
                    <a:pt x="0" y="5804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60">
              <a:extLst>
                <a:ext uri="{FF2B5EF4-FFF2-40B4-BE49-F238E27FC236}">
                  <a16:creationId xmlns:a16="http://schemas.microsoft.com/office/drawing/2014/main" id="{7333CA7C-DE7B-482A-AFB0-4F9D01A7F3EC}"/>
                </a:ext>
              </a:extLst>
            </p:cNvPr>
            <p:cNvSpPr/>
            <p:nvPr/>
          </p:nvSpPr>
          <p:spPr>
            <a:xfrm>
              <a:off x="1098352" y="1285875"/>
              <a:ext cx="8930" cy="1"/>
            </a:xfrm>
            <a:custGeom>
              <a:avLst/>
              <a:gdLst/>
              <a:ahLst/>
              <a:cxnLst/>
              <a:rect l="0" t="0" r="0" b="0"/>
              <a:pathLst>
                <a:path w="8930" h="1">
                  <a:moveTo>
                    <a:pt x="0" y="0"/>
                  </a:move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5801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F435-C12D-43F3-B55D-FA9F501430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F6B5F4-E772-4A57-B504-CBD1E236250F}"/>
              </a:ext>
            </a:extLst>
          </p:cNvPr>
          <p:cNvSpPr>
            <a:spLocks noGrp="1"/>
          </p:cNvSpPr>
          <p:nvPr>
            <p:ph idx="1"/>
          </p:nvPr>
        </p:nvSpPr>
        <p:spPr>
          <a:xfrm>
            <a:off x="1043608" y="548680"/>
            <a:ext cx="6635080" cy="5577483"/>
          </a:xfrm>
        </p:spPr>
        <p:txBody>
          <a:bodyPr>
            <a:noAutofit/>
          </a:bodyPr>
          <a:lstStyle/>
          <a:p>
            <a:pPr marL="457200" lvl="1" indent="0" algn="ctr">
              <a:buNone/>
            </a:pPr>
            <a:r>
              <a:rPr lang="en-US" sz="8000" dirty="0">
                <a:solidFill>
                  <a:srgbClr val="FF0000"/>
                </a:solidFill>
              </a:rPr>
              <a:t>INFECTIOUS DISEASES SOMETIMES CAN’T BE BEATEN</a:t>
            </a:r>
          </a:p>
        </p:txBody>
      </p:sp>
    </p:spTree>
    <p:extLst>
      <p:ext uri="{BB962C8B-B14F-4D97-AF65-F5344CB8AC3E}">
        <p14:creationId xmlns:p14="http://schemas.microsoft.com/office/powerpoint/2010/main" val="71100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10C4-2BFA-423E-A13E-56A0DB81C1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48F285-0BBB-4BF6-9663-D52FCB1A1E78}"/>
              </a:ext>
            </a:extLst>
          </p:cNvPr>
          <p:cNvSpPr>
            <a:spLocks noGrp="1"/>
          </p:cNvSpPr>
          <p:nvPr>
            <p:ph idx="1"/>
          </p:nvPr>
        </p:nvSpPr>
        <p:spPr>
          <a:xfrm>
            <a:off x="457200" y="476672"/>
            <a:ext cx="8229600" cy="5649491"/>
          </a:xfrm>
        </p:spPr>
        <p:txBody>
          <a:bodyPr/>
          <a:lstStyle/>
          <a:p>
            <a:r>
              <a:rPr lang="en-CA" sz="4000" dirty="0"/>
              <a:t>The  body’s guards are trained to fight certain kinds of viruses and each virus is fought back by different guards. When the guards win, they become stronger and even more numerous. That is why getting an immunization is very important. </a:t>
            </a:r>
            <a:endParaRPr lang="en-US" sz="4000" dirty="0"/>
          </a:p>
          <a:p>
            <a:endParaRPr lang="en-US" dirty="0"/>
          </a:p>
        </p:txBody>
      </p:sp>
    </p:spTree>
    <p:extLst>
      <p:ext uri="{BB962C8B-B14F-4D97-AF65-F5344CB8AC3E}">
        <p14:creationId xmlns:p14="http://schemas.microsoft.com/office/powerpoint/2010/main" val="3047519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1A8B-56D5-40E0-8C62-F41B3EFB3A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5BB283-9F06-4F4D-A635-3F3EE4464C80}"/>
              </a:ext>
            </a:extLst>
          </p:cNvPr>
          <p:cNvSpPr>
            <a:spLocks noGrp="1"/>
          </p:cNvSpPr>
          <p:nvPr>
            <p:ph idx="1"/>
          </p:nvPr>
        </p:nvSpPr>
        <p:spPr>
          <a:xfrm>
            <a:off x="457200" y="404664"/>
            <a:ext cx="8229600" cy="5721499"/>
          </a:xfrm>
        </p:spPr>
        <p:txBody>
          <a:bodyPr>
            <a:normAutofit/>
          </a:bodyPr>
          <a:lstStyle/>
          <a:p>
            <a:r>
              <a:rPr lang="en-CA" sz="4000" dirty="0"/>
              <a:t>The same thing happens when we have chicken pox or measles: we have guards (white blood cells) who are especially trained to fight off the germs that cause these diseases. The next time we are close to such germs, our guards are better prepared and have built up an even stronger defence.</a:t>
            </a:r>
            <a:endParaRPr lang="en-US" sz="4000" dirty="0"/>
          </a:p>
          <a:p>
            <a:endParaRPr lang="en-US" dirty="0"/>
          </a:p>
        </p:txBody>
      </p:sp>
    </p:spTree>
    <p:extLst>
      <p:ext uri="{BB962C8B-B14F-4D97-AF65-F5344CB8AC3E}">
        <p14:creationId xmlns:p14="http://schemas.microsoft.com/office/powerpoint/2010/main" val="70810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128E-1AC9-4418-B29B-407331D072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74B950-6A18-44EE-B37E-CB8B2B72CF56}"/>
              </a:ext>
            </a:extLst>
          </p:cNvPr>
          <p:cNvSpPr>
            <a:spLocks noGrp="1"/>
          </p:cNvSpPr>
          <p:nvPr>
            <p:ph idx="1"/>
          </p:nvPr>
        </p:nvSpPr>
        <p:spPr/>
        <p:txBody>
          <a:bodyPr/>
          <a:lstStyle/>
          <a:p>
            <a:r>
              <a:rPr lang="en-CA" sz="4000" dirty="0"/>
              <a:t>Sometimes, our guards need a bit of help: the doctor gives us </a:t>
            </a:r>
            <a:r>
              <a:rPr lang="en-CA" sz="4000" b="1" dirty="0"/>
              <a:t>medicine </a:t>
            </a:r>
            <a:r>
              <a:rPr lang="en-CA" sz="4000" dirty="0"/>
              <a:t>to make our guards stronger and help them fight the disease. </a:t>
            </a:r>
            <a:endParaRPr lang="en-US" sz="4000" dirty="0"/>
          </a:p>
          <a:p>
            <a:endParaRPr lang="en-US" dirty="0"/>
          </a:p>
        </p:txBody>
      </p:sp>
    </p:spTree>
    <p:extLst>
      <p:ext uri="{BB962C8B-B14F-4D97-AF65-F5344CB8AC3E}">
        <p14:creationId xmlns:p14="http://schemas.microsoft.com/office/powerpoint/2010/main" val="448873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FCFA-1956-4314-B583-9F2D1C1264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48FDC8-F3F5-49DE-8793-C37D3D08FBB3}"/>
              </a:ext>
            </a:extLst>
          </p:cNvPr>
          <p:cNvSpPr>
            <a:spLocks noGrp="1"/>
          </p:cNvSpPr>
          <p:nvPr>
            <p:ph idx="1"/>
          </p:nvPr>
        </p:nvSpPr>
        <p:spPr>
          <a:xfrm>
            <a:off x="457200" y="274638"/>
            <a:ext cx="8229600" cy="5851525"/>
          </a:xfrm>
        </p:spPr>
        <p:txBody>
          <a:bodyPr>
            <a:normAutofit/>
          </a:bodyPr>
          <a:lstStyle/>
          <a:p>
            <a:r>
              <a:rPr lang="en-CA" sz="4000" dirty="0"/>
              <a:t>Sometimes germs and viruses get into the body from accidentally poking the skin with a used needle.  One such germ is called the HI virus, the virus which causes AIDS. </a:t>
            </a:r>
          </a:p>
          <a:p>
            <a:endParaRPr lang="en-CA" sz="4000" dirty="0"/>
          </a:p>
          <a:p>
            <a:r>
              <a:rPr lang="en-US" sz="4000" b="1" dirty="0"/>
              <a:t>HIV </a:t>
            </a:r>
            <a:r>
              <a:rPr lang="en-US" sz="4000" dirty="0"/>
              <a:t>stands for </a:t>
            </a:r>
            <a:r>
              <a:rPr lang="en-US" sz="4000" b="1" dirty="0"/>
              <a:t>Human Immunodeficiency Virus.</a:t>
            </a:r>
            <a:r>
              <a:rPr lang="en-US" sz="4000" dirty="0"/>
              <a:t>  It is the disease you get which causes the illness </a:t>
            </a:r>
            <a:r>
              <a:rPr lang="en-US" sz="4000" b="1" dirty="0"/>
              <a:t>AIDs.</a:t>
            </a:r>
            <a:r>
              <a:rPr lang="en-US" sz="4000" dirty="0"/>
              <a:t> </a:t>
            </a:r>
          </a:p>
        </p:txBody>
      </p:sp>
    </p:spTree>
    <p:extLst>
      <p:ext uri="{BB962C8B-B14F-4D97-AF65-F5344CB8AC3E}">
        <p14:creationId xmlns:p14="http://schemas.microsoft.com/office/powerpoint/2010/main" val="37100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3529" y="1153572"/>
            <a:ext cx="2591896" cy="4461163"/>
          </a:xfrm>
        </p:spPr>
        <p:txBody>
          <a:bodyPr>
            <a:normAutofit/>
          </a:bodyPr>
          <a:lstStyle/>
          <a:p>
            <a:r>
              <a:rPr lang="en-CA" sz="4400" b="1" dirty="0">
                <a:solidFill>
                  <a:srgbClr val="FFFFFF"/>
                </a:solidFill>
              </a:rPr>
              <a:t>INVADERS!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0" y="0"/>
            <a:ext cx="5484991" cy="6538912"/>
          </a:xfrm>
        </p:spPr>
        <p:txBody>
          <a:bodyPr anchor="ctr">
            <a:normAutofit/>
          </a:bodyPr>
          <a:lstStyle/>
          <a:p>
            <a:r>
              <a:rPr lang="en-CA" sz="3200" dirty="0"/>
              <a:t>Germs are tiny organisms, or living things, that can cause disease. Germs are so tiny that you need to use a microscope to see them. When they get in our bodies, we don't know what hit us until we have symptoms that say we've been attacked!</a:t>
            </a:r>
            <a:endParaRPr lang="en-CA" sz="3200" b="1" dirty="0"/>
          </a:p>
          <a:p>
            <a:r>
              <a:rPr lang="en-CA" sz="3200" dirty="0"/>
              <a:t>Germs are found all over the world, in all kinds of places. They can invade plants, animals, and people, and sometimes they make us sick.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FCC6-0294-4C2B-8B18-8B11B46AE0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2F1B4C-F3F1-46CA-A147-800037A9A1F8}"/>
              </a:ext>
            </a:extLst>
          </p:cNvPr>
          <p:cNvSpPr>
            <a:spLocks noGrp="1"/>
          </p:cNvSpPr>
          <p:nvPr>
            <p:ph idx="1"/>
          </p:nvPr>
        </p:nvSpPr>
        <p:spPr>
          <a:xfrm>
            <a:off x="600763" y="274638"/>
            <a:ext cx="8229600" cy="6308724"/>
          </a:xfrm>
        </p:spPr>
        <p:txBody>
          <a:bodyPr>
            <a:noAutofit/>
          </a:bodyPr>
          <a:lstStyle/>
          <a:p>
            <a:r>
              <a:rPr lang="en-US" sz="3200" dirty="0"/>
              <a:t>The HI virus is very different from the ones discussed before:</a:t>
            </a:r>
          </a:p>
          <a:p>
            <a:pPr marL="0" indent="0">
              <a:buNone/>
            </a:pPr>
            <a:r>
              <a:rPr lang="en-US" sz="3200" dirty="0"/>
              <a:t>• You cannot get the HI virus by </a:t>
            </a:r>
            <a:r>
              <a:rPr lang="en-US" sz="3200" u="sng" dirty="0"/>
              <a:t>touching</a:t>
            </a:r>
            <a:r>
              <a:rPr lang="en-US" sz="3200" dirty="0"/>
              <a:t> someone or by being near someone who has it;</a:t>
            </a:r>
          </a:p>
          <a:p>
            <a:pPr marL="0" indent="0">
              <a:buNone/>
            </a:pPr>
            <a:r>
              <a:rPr lang="en-US" sz="3200" dirty="0"/>
              <a:t>•  You could get it if the</a:t>
            </a:r>
            <a:r>
              <a:rPr lang="en-US" sz="3200" u="sng" dirty="0"/>
              <a:t> blood </a:t>
            </a:r>
            <a:r>
              <a:rPr lang="en-US" sz="3200" dirty="0"/>
              <a:t>of someone who has it entered your body. But chances of this happening are very slim, which means that the HI virus is quite difficult to get.</a:t>
            </a:r>
          </a:p>
          <a:p>
            <a:pPr marL="0" indent="0">
              <a:buNone/>
            </a:pPr>
            <a:r>
              <a:rPr lang="en-US" sz="3200" dirty="0"/>
              <a:t>• Our guards cannot</a:t>
            </a:r>
            <a:r>
              <a:rPr lang="en-US" sz="3200" u="sng" dirty="0"/>
              <a:t> win </a:t>
            </a:r>
            <a:r>
              <a:rPr lang="en-US" sz="3200" dirty="0"/>
              <a:t>against this virus. It is very strong and our guards become weaker and weaker as they try to fight it off. Then, they have trouble fighting off </a:t>
            </a:r>
            <a:r>
              <a:rPr lang="en-US" sz="3200" u="sng" dirty="0"/>
              <a:t>other </a:t>
            </a:r>
            <a:r>
              <a:rPr lang="en-US" sz="3200" dirty="0"/>
              <a:t>kinds of germs and viruses.</a:t>
            </a:r>
          </a:p>
        </p:txBody>
      </p:sp>
      <p:sp>
        <p:nvSpPr>
          <p:cNvPr id="4" name="SMARTInkShape-1">
            <a:extLst>
              <a:ext uri="{FF2B5EF4-FFF2-40B4-BE49-F238E27FC236}">
                <a16:creationId xmlns:a16="http://schemas.microsoft.com/office/drawing/2014/main" id="{417145D3-8310-4E72-A552-BFEE68ACF693}"/>
              </a:ext>
            </a:extLst>
          </p:cNvPr>
          <p:cNvSpPr/>
          <p:nvPr/>
        </p:nvSpPr>
        <p:spPr>
          <a:xfrm>
            <a:off x="5795929" y="1285875"/>
            <a:ext cx="2022865" cy="571501"/>
          </a:xfrm>
          <a:custGeom>
            <a:avLst/>
            <a:gdLst/>
            <a:ahLst/>
            <a:cxnLst/>
            <a:rect l="0" t="0" r="0" b="0"/>
            <a:pathLst>
              <a:path w="2022865" h="571501">
                <a:moveTo>
                  <a:pt x="436993" y="473273"/>
                </a:moveTo>
                <a:lnTo>
                  <a:pt x="476178" y="472281"/>
                </a:lnTo>
                <a:lnTo>
                  <a:pt x="519048" y="467137"/>
                </a:lnTo>
                <a:lnTo>
                  <a:pt x="560745" y="465171"/>
                </a:lnTo>
                <a:lnTo>
                  <a:pt x="596504" y="464712"/>
                </a:lnTo>
                <a:lnTo>
                  <a:pt x="627610" y="467153"/>
                </a:lnTo>
                <a:lnTo>
                  <a:pt x="667436" y="471460"/>
                </a:lnTo>
                <a:lnTo>
                  <a:pt x="704371" y="472736"/>
                </a:lnTo>
                <a:lnTo>
                  <a:pt x="743097" y="475760"/>
                </a:lnTo>
                <a:lnTo>
                  <a:pt x="783344" y="480294"/>
                </a:lnTo>
                <a:lnTo>
                  <a:pt x="823050" y="484283"/>
                </a:lnTo>
                <a:lnTo>
                  <a:pt x="863589" y="489103"/>
                </a:lnTo>
                <a:lnTo>
                  <a:pt x="903381" y="493177"/>
                </a:lnTo>
                <a:lnTo>
                  <a:pt x="946591" y="500668"/>
                </a:lnTo>
                <a:lnTo>
                  <a:pt x="990813" y="506526"/>
                </a:lnTo>
                <a:lnTo>
                  <a:pt x="1035335" y="510907"/>
                </a:lnTo>
                <a:lnTo>
                  <a:pt x="1079946" y="515844"/>
                </a:lnTo>
                <a:lnTo>
                  <a:pt x="1124583" y="517306"/>
                </a:lnTo>
                <a:lnTo>
                  <a:pt x="1169229" y="520385"/>
                </a:lnTo>
                <a:lnTo>
                  <a:pt x="1199986" y="523978"/>
                </a:lnTo>
                <a:lnTo>
                  <a:pt x="1233499" y="525574"/>
                </a:lnTo>
                <a:lnTo>
                  <a:pt x="1265592" y="526284"/>
                </a:lnTo>
                <a:lnTo>
                  <a:pt x="1296392" y="526599"/>
                </a:lnTo>
                <a:lnTo>
                  <a:pt x="1326617" y="526739"/>
                </a:lnTo>
                <a:lnTo>
                  <a:pt x="1356587" y="524156"/>
                </a:lnTo>
                <a:lnTo>
                  <a:pt x="1386443" y="520692"/>
                </a:lnTo>
                <a:lnTo>
                  <a:pt x="1416249" y="519153"/>
                </a:lnTo>
                <a:lnTo>
                  <a:pt x="1448679" y="515823"/>
                </a:lnTo>
                <a:lnTo>
                  <a:pt x="1481944" y="511036"/>
                </a:lnTo>
                <a:lnTo>
                  <a:pt x="1513264" y="505601"/>
                </a:lnTo>
                <a:lnTo>
                  <a:pt x="1546367" y="497232"/>
                </a:lnTo>
                <a:lnTo>
                  <a:pt x="1579931" y="487891"/>
                </a:lnTo>
                <a:lnTo>
                  <a:pt x="1611385" y="480432"/>
                </a:lnTo>
                <a:lnTo>
                  <a:pt x="1641900" y="473809"/>
                </a:lnTo>
                <a:lnTo>
                  <a:pt x="1672992" y="467558"/>
                </a:lnTo>
                <a:lnTo>
                  <a:pt x="1706653" y="461473"/>
                </a:lnTo>
                <a:lnTo>
                  <a:pt x="1738813" y="452815"/>
                </a:lnTo>
                <a:lnTo>
                  <a:pt x="1769642" y="442353"/>
                </a:lnTo>
                <a:lnTo>
                  <a:pt x="1813896" y="426298"/>
                </a:lnTo>
                <a:lnTo>
                  <a:pt x="1853578" y="413824"/>
                </a:lnTo>
                <a:lnTo>
                  <a:pt x="1894330" y="398002"/>
                </a:lnTo>
                <a:lnTo>
                  <a:pt x="1938417" y="377523"/>
                </a:lnTo>
                <a:lnTo>
                  <a:pt x="1967974" y="364205"/>
                </a:lnTo>
                <a:lnTo>
                  <a:pt x="1995739" y="341927"/>
                </a:lnTo>
                <a:lnTo>
                  <a:pt x="2014283" y="314852"/>
                </a:lnTo>
                <a:lnTo>
                  <a:pt x="2022864" y="281695"/>
                </a:lnTo>
                <a:lnTo>
                  <a:pt x="2022226" y="263773"/>
                </a:lnTo>
                <a:lnTo>
                  <a:pt x="2008991" y="226618"/>
                </a:lnTo>
                <a:lnTo>
                  <a:pt x="1992964" y="202194"/>
                </a:lnTo>
                <a:lnTo>
                  <a:pt x="1956504" y="176163"/>
                </a:lnTo>
                <a:lnTo>
                  <a:pt x="1916965" y="151912"/>
                </a:lnTo>
                <a:lnTo>
                  <a:pt x="1882904" y="133977"/>
                </a:lnTo>
                <a:lnTo>
                  <a:pt x="1845031" y="118741"/>
                </a:lnTo>
                <a:lnTo>
                  <a:pt x="1815858" y="110321"/>
                </a:lnTo>
                <a:lnTo>
                  <a:pt x="1783049" y="99964"/>
                </a:lnTo>
                <a:lnTo>
                  <a:pt x="1751268" y="91392"/>
                </a:lnTo>
                <a:lnTo>
                  <a:pt x="1719615" y="84275"/>
                </a:lnTo>
                <a:lnTo>
                  <a:pt x="1685703" y="77804"/>
                </a:lnTo>
                <a:lnTo>
                  <a:pt x="1648141" y="68976"/>
                </a:lnTo>
                <a:lnTo>
                  <a:pt x="1609289" y="59429"/>
                </a:lnTo>
                <a:lnTo>
                  <a:pt x="1572178" y="51879"/>
                </a:lnTo>
                <a:lnTo>
                  <a:pt x="1533194" y="45216"/>
                </a:lnTo>
                <a:lnTo>
                  <a:pt x="1492717" y="38948"/>
                </a:lnTo>
                <a:lnTo>
                  <a:pt x="1451576" y="32854"/>
                </a:lnTo>
                <a:lnTo>
                  <a:pt x="1410140" y="26839"/>
                </a:lnTo>
                <a:lnTo>
                  <a:pt x="1368572" y="20858"/>
                </a:lnTo>
                <a:lnTo>
                  <a:pt x="1326947" y="14893"/>
                </a:lnTo>
                <a:lnTo>
                  <a:pt x="1285297" y="11580"/>
                </a:lnTo>
                <a:lnTo>
                  <a:pt x="1242642" y="9115"/>
                </a:lnTo>
                <a:lnTo>
                  <a:pt x="1220155" y="7069"/>
                </a:lnTo>
                <a:lnTo>
                  <a:pt x="1197226" y="4713"/>
                </a:lnTo>
                <a:lnTo>
                  <a:pt x="1153228" y="2094"/>
                </a:lnTo>
                <a:lnTo>
                  <a:pt x="1110522" y="931"/>
                </a:lnTo>
                <a:lnTo>
                  <a:pt x="1068392" y="414"/>
                </a:lnTo>
                <a:lnTo>
                  <a:pt x="1023870" y="184"/>
                </a:lnTo>
                <a:lnTo>
                  <a:pt x="1000885" y="122"/>
                </a:lnTo>
                <a:lnTo>
                  <a:pt x="956825" y="54"/>
                </a:lnTo>
                <a:lnTo>
                  <a:pt x="914092" y="24"/>
                </a:lnTo>
                <a:lnTo>
                  <a:pt x="871948" y="11"/>
                </a:lnTo>
                <a:lnTo>
                  <a:pt x="830067" y="5"/>
                </a:lnTo>
                <a:lnTo>
                  <a:pt x="788302" y="2"/>
                </a:lnTo>
                <a:lnTo>
                  <a:pt x="746589" y="1"/>
                </a:lnTo>
                <a:lnTo>
                  <a:pt x="707545" y="0"/>
                </a:lnTo>
                <a:lnTo>
                  <a:pt x="670347" y="992"/>
                </a:lnTo>
                <a:lnTo>
                  <a:pt x="633972" y="4741"/>
                </a:lnTo>
                <a:lnTo>
                  <a:pt x="595315" y="7068"/>
                </a:lnTo>
                <a:lnTo>
                  <a:pt x="555976" y="9094"/>
                </a:lnTo>
                <a:lnTo>
                  <a:pt x="518647" y="13302"/>
                </a:lnTo>
                <a:lnTo>
                  <a:pt x="484859" y="18480"/>
                </a:lnTo>
                <a:lnTo>
                  <a:pt x="453306" y="23096"/>
                </a:lnTo>
                <a:lnTo>
                  <a:pt x="422746" y="25148"/>
                </a:lnTo>
                <a:lnTo>
                  <a:pt x="392627" y="28706"/>
                </a:lnTo>
                <a:lnTo>
                  <a:pt x="350425" y="36286"/>
                </a:lnTo>
                <a:lnTo>
                  <a:pt x="312786" y="44817"/>
                </a:lnTo>
                <a:lnTo>
                  <a:pt x="276498" y="53628"/>
                </a:lnTo>
                <a:lnTo>
                  <a:pt x="240611" y="65168"/>
                </a:lnTo>
                <a:lnTo>
                  <a:pt x="204843" y="78510"/>
                </a:lnTo>
                <a:lnTo>
                  <a:pt x="161941" y="96647"/>
                </a:lnTo>
                <a:lnTo>
                  <a:pt x="124803" y="118346"/>
                </a:lnTo>
                <a:lnTo>
                  <a:pt x="98761" y="131859"/>
                </a:lnTo>
                <a:lnTo>
                  <a:pt x="69034" y="156794"/>
                </a:lnTo>
                <a:lnTo>
                  <a:pt x="54182" y="165929"/>
                </a:lnTo>
                <a:lnTo>
                  <a:pt x="19576" y="205513"/>
                </a:lnTo>
                <a:lnTo>
                  <a:pt x="5841" y="229221"/>
                </a:lnTo>
                <a:lnTo>
                  <a:pt x="281" y="273100"/>
                </a:lnTo>
                <a:lnTo>
                  <a:pt x="0" y="280293"/>
                </a:lnTo>
                <a:lnTo>
                  <a:pt x="9085" y="309379"/>
                </a:lnTo>
                <a:lnTo>
                  <a:pt x="29933" y="346641"/>
                </a:lnTo>
                <a:lnTo>
                  <a:pt x="59066" y="385136"/>
                </a:lnTo>
                <a:lnTo>
                  <a:pt x="91914" y="413787"/>
                </a:lnTo>
                <a:lnTo>
                  <a:pt x="128152" y="437458"/>
                </a:lnTo>
                <a:lnTo>
                  <a:pt x="168069" y="463737"/>
                </a:lnTo>
                <a:lnTo>
                  <a:pt x="204617" y="492777"/>
                </a:lnTo>
                <a:lnTo>
                  <a:pt x="246796" y="523638"/>
                </a:lnTo>
                <a:lnTo>
                  <a:pt x="285020" y="548440"/>
                </a:lnTo>
                <a:lnTo>
                  <a:pt x="320907" y="571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
            <a:extLst>
              <a:ext uri="{FF2B5EF4-FFF2-40B4-BE49-F238E27FC236}">
                <a16:creationId xmlns:a16="http://schemas.microsoft.com/office/drawing/2014/main" id="{B452E4C6-6CA0-42F9-A0E4-0749A23C7BE9}"/>
              </a:ext>
            </a:extLst>
          </p:cNvPr>
          <p:cNvSpPr/>
          <p:nvPr/>
        </p:nvSpPr>
        <p:spPr>
          <a:xfrm>
            <a:off x="4518848" y="2259293"/>
            <a:ext cx="1239864" cy="455333"/>
          </a:xfrm>
          <a:custGeom>
            <a:avLst/>
            <a:gdLst/>
            <a:ahLst/>
            <a:cxnLst/>
            <a:rect l="0" t="0" r="0" b="0"/>
            <a:pathLst>
              <a:path w="1239864" h="455333">
                <a:moveTo>
                  <a:pt x="213886" y="419613"/>
                </a:moveTo>
                <a:lnTo>
                  <a:pt x="226315" y="419613"/>
                </a:lnTo>
                <a:lnTo>
                  <a:pt x="231978" y="422259"/>
                </a:lnTo>
                <a:lnTo>
                  <a:pt x="234877" y="424354"/>
                </a:lnTo>
                <a:lnTo>
                  <a:pt x="274505" y="432916"/>
                </a:lnTo>
                <a:lnTo>
                  <a:pt x="309304" y="439518"/>
                </a:lnTo>
                <a:lnTo>
                  <a:pt x="352017" y="445043"/>
                </a:lnTo>
                <a:lnTo>
                  <a:pt x="393527" y="447126"/>
                </a:lnTo>
                <a:lnTo>
                  <a:pt x="431265" y="451468"/>
                </a:lnTo>
                <a:lnTo>
                  <a:pt x="474335" y="447697"/>
                </a:lnTo>
                <a:lnTo>
                  <a:pt x="516026" y="446658"/>
                </a:lnTo>
                <a:lnTo>
                  <a:pt x="553916" y="440316"/>
                </a:lnTo>
                <a:lnTo>
                  <a:pt x="587047" y="438315"/>
                </a:lnTo>
                <a:lnTo>
                  <a:pt x="631151" y="434993"/>
                </a:lnTo>
                <a:lnTo>
                  <a:pt x="673561" y="429817"/>
                </a:lnTo>
                <a:lnTo>
                  <a:pt x="704598" y="426463"/>
                </a:lnTo>
                <a:lnTo>
                  <a:pt x="738566" y="422658"/>
                </a:lnTo>
                <a:lnTo>
                  <a:pt x="779011" y="420515"/>
                </a:lnTo>
                <a:lnTo>
                  <a:pt x="822492" y="417146"/>
                </a:lnTo>
                <a:lnTo>
                  <a:pt x="857235" y="409953"/>
                </a:lnTo>
                <a:lnTo>
                  <a:pt x="892664" y="404183"/>
                </a:lnTo>
                <a:lnTo>
                  <a:pt x="935451" y="397493"/>
                </a:lnTo>
                <a:lnTo>
                  <a:pt x="979695" y="386617"/>
                </a:lnTo>
                <a:lnTo>
                  <a:pt x="1024007" y="374914"/>
                </a:lnTo>
                <a:lnTo>
                  <a:pt x="1061717" y="358308"/>
                </a:lnTo>
                <a:lnTo>
                  <a:pt x="1097829" y="342056"/>
                </a:lnTo>
                <a:lnTo>
                  <a:pt x="1133625" y="323412"/>
                </a:lnTo>
                <a:lnTo>
                  <a:pt x="1157781" y="310411"/>
                </a:lnTo>
                <a:lnTo>
                  <a:pt x="1201950" y="278354"/>
                </a:lnTo>
                <a:lnTo>
                  <a:pt x="1230122" y="246824"/>
                </a:lnTo>
                <a:lnTo>
                  <a:pt x="1236055" y="233347"/>
                </a:lnTo>
                <a:lnTo>
                  <a:pt x="1239863" y="199045"/>
                </a:lnTo>
                <a:lnTo>
                  <a:pt x="1233609" y="154721"/>
                </a:lnTo>
                <a:lnTo>
                  <a:pt x="1233030" y="147768"/>
                </a:lnTo>
                <a:lnTo>
                  <a:pt x="1224448" y="132106"/>
                </a:lnTo>
                <a:lnTo>
                  <a:pt x="1187237" y="89976"/>
                </a:lnTo>
                <a:lnTo>
                  <a:pt x="1166281" y="70478"/>
                </a:lnTo>
                <a:lnTo>
                  <a:pt x="1121651" y="47988"/>
                </a:lnTo>
                <a:lnTo>
                  <a:pt x="1079663" y="32719"/>
                </a:lnTo>
                <a:lnTo>
                  <a:pt x="1035364" y="17785"/>
                </a:lnTo>
                <a:lnTo>
                  <a:pt x="1005967" y="11496"/>
                </a:lnTo>
                <a:lnTo>
                  <a:pt x="965218" y="4630"/>
                </a:lnTo>
                <a:lnTo>
                  <a:pt x="921377" y="849"/>
                </a:lnTo>
                <a:lnTo>
                  <a:pt x="886314" y="194"/>
                </a:lnTo>
                <a:lnTo>
                  <a:pt x="850789" y="0"/>
                </a:lnTo>
                <a:lnTo>
                  <a:pt x="814135" y="934"/>
                </a:lnTo>
                <a:lnTo>
                  <a:pt x="773289" y="6062"/>
                </a:lnTo>
                <a:lnTo>
                  <a:pt x="735610" y="8022"/>
                </a:lnTo>
                <a:lnTo>
                  <a:pt x="699311" y="9595"/>
                </a:lnTo>
                <a:lnTo>
                  <a:pt x="662428" y="14912"/>
                </a:lnTo>
                <a:lnTo>
                  <a:pt x="621513" y="17921"/>
                </a:lnTo>
                <a:lnTo>
                  <a:pt x="583814" y="23663"/>
                </a:lnTo>
                <a:lnTo>
                  <a:pt x="547509" y="26797"/>
                </a:lnTo>
                <a:lnTo>
                  <a:pt x="511616" y="33569"/>
                </a:lnTo>
                <a:lnTo>
                  <a:pt x="475846" y="40867"/>
                </a:lnTo>
                <a:lnTo>
                  <a:pt x="440111" y="44462"/>
                </a:lnTo>
                <a:lnTo>
                  <a:pt x="404388" y="51371"/>
                </a:lnTo>
                <a:lnTo>
                  <a:pt x="368668" y="59701"/>
                </a:lnTo>
                <a:lnTo>
                  <a:pt x="332949" y="68454"/>
                </a:lnTo>
                <a:lnTo>
                  <a:pt x="298222" y="77331"/>
                </a:lnTo>
                <a:lnTo>
                  <a:pt x="256673" y="89219"/>
                </a:lnTo>
                <a:lnTo>
                  <a:pt x="224911" y="100792"/>
                </a:lnTo>
                <a:lnTo>
                  <a:pt x="187511" y="117739"/>
                </a:lnTo>
                <a:lnTo>
                  <a:pt x="145149" y="133700"/>
                </a:lnTo>
                <a:lnTo>
                  <a:pt x="100765" y="155853"/>
                </a:lnTo>
                <a:lnTo>
                  <a:pt x="70581" y="179876"/>
                </a:lnTo>
                <a:lnTo>
                  <a:pt x="45659" y="221116"/>
                </a:lnTo>
                <a:lnTo>
                  <a:pt x="16085" y="264130"/>
                </a:lnTo>
                <a:lnTo>
                  <a:pt x="6856" y="306865"/>
                </a:lnTo>
                <a:lnTo>
                  <a:pt x="1013" y="347071"/>
                </a:lnTo>
                <a:lnTo>
                  <a:pt x="0" y="369897"/>
                </a:lnTo>
                <a:lnTo>
                  <a:pt x="9181" y="393968"/>
                </a:lnTo>
                <a:lnTo>
                  <a:pt x="24469" y="415212"/>
                </a:lnTo>
                <a:lnTo>
                  <a:pt x="41566" y="429333"/>
                </a:lnTo>
                <a:lnTo>
                  <a:pt x="68681" y="439801"/>
                </a:lnTo>
                <a:lnTo>
                  <a:pt x="106591" y="444446"/>
                </a:lnTo>
                <a:lnTo>
                  <a:pt x="150579" y="452153"/>
                </a:lnTo>
                <a:lnTo>
                  <a:pt x="193811" y="454704"/>
                </a:lnTo>
                <a:lnTo>
                  <a:pt x="236049" y="455208"/>
                </a:lnTo>
                <a:lnTo>
                  <a:pt x="303183" y="4553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
            <a:extLst>
              <a:ext uri="{FF2B5EF4-FFF2-40B4-BE49-F238E27FC236}">
                <a16:creationId xmlns:a16="http://schemas.microsoft.com/office/drawing/2014/main" id="{C6884B31-0D1C-4A28-A479-CCC9B384C0CF}"/>
              </a:ext>
            </a:extLst>
          </p:cNvPr>
          <p:cNvSpPr/>
          <p:nvPr/>
        </p:nvSpPr>
        <p:spPr>
          <a:xfrm>
            <a:off x="4091658" y="4099065"/>
            <a:ext cx="808470" cy="435976"/>
          </a:xfrm>
          <a:custGeom>
            <a:avLst/>
            <a:gdLst/>
            <a:ahLst/>
            <a:cxnLst/>
            <a:rect l="0" t="0" r="0" b="0"/>
            <a:pathLst>
              <a:path w="808470" h="435976">
                <a:moveTo>
                  <a:pt x="569639" y="428287"/>
                </a:moveTo>
                <a:lnTo>
                  <a:pt x="555418" y="428287"/>
                </a:lnTo>
                <a:lnTo>
                  <a:pt x="551228" y="429279"/>
                </a:lnTo>
                <a:lnTo>
                  <a:pt x="548435" y="430932"/>
                </a:lnTo>
                <a:lnTo>
                  <a:pt x="546574" y="433027"/>
                </a:lnTo>
                <a:lnTo>
                  <a:pt x="541859" y="435354"/>
                </a:lnTo>
                <a:lnTo>
                  <a:pt x="539213" y="435975"/>
                </a:lnTo>
                <a:lnTo>
                  <a:pt x="537449" y="435397"/>
                </a:lnTo>
                <a:lnTo>
                  <a:pt x="536272" y="434019"/>
                </a:lnTo>
                <a:lnTo>
                  <a:pt x="535488" y="432108"/>
                </a:lnTo>
                <a:lnTo>
                  <a:pt x="535958" y="430834"/>
                </a:lnTo>
                <a:lnTo>
                  <a:pt x="537263" y="429985"/>
                </a:lnTo>
                <a:lnTo>
                  <a:pt x="539125" y="429419"/>
                </a:lnTo>
                <a:lnTo>
                  <a:pt x="576862" y="403528"/>
                </a:lnTo>
                <a:lnTo>
                  <a:pt x="619095" y="380475"/>
                </a:lnTo>
                <a:lnTo>
                  <a:pt x="653895" y="354166"/>
                </a:lnTo>
                <a:lnTo>
                  <a:pt x="695791" y="319968"/>
                </a:lnTo>
                <a:lnTo>
                  <a:pt x="739195" y="284908"/>
                </a:lnTo>
                <a:lnTo>
                  <a:pt x="780969" y="246658"/>
                </a:lnTo>
                <a:lnTo>
                  <a:pt x="801026" y="211713"/>
                </a:lnTo>
                <a:lnTo>
                  <a:pt x="807862" y="186515"/>
                </a:lnTo>
                <a:lnTo>
                  <a:pt x="808469" y="170020"/>
                </a:lnTo>
                <a:lnTo>
                  <a:pt x="805431" y="156074"/>
                </a:lnTo>
                <a:lnTo>
                  <a:pt x="793403" y="132326"/>
                </a:lnTo>
                <a:lnTo>
                  <a:pt x="764431" y="104764"/>
                </a:lnTo>
                <a:lnTo>
                  <a:pt x="739803" y="88239"/>
                </a:lnTo>
                <a:lnTo>
                  <a:pt x="702278" y="76370"/>
                </a:lnTo>
                <a:lnTo>
                  <a:pt x="658764" y="62079"/>
                </a:lnTo>
                <a:lnTo>
                  <a:pt x="623183" y="50245"/>
                </a:lnTo>
                <a:lnTo>
                  <a:pt x="581355" y="39346"/>
                </a:lnTo>
                <a:lnTo>
                  <a:pt x="543400" y="33518"/>
                </a:lnTo>
                <a:lnTo>
                  <a:pt x="502500" y="27847"/>
                </a:lnTo>
                <a:lnTo>
                  <a:pt x="482252" y="19134"/>
                </a:lnTo>
                <a:lnTo>
                  <a:pt x="462339" y="8316"/>
                </a:lnTo>
                <a:lnTo>
                  <a:pt x="419864" y="1371"/>
                </a:lnTo>
                <a:lnTo>
                  <a:pt x="377776" y="0"/>
                </a:lnTo>
                <a:lnTo>
                  <a:pt x="338374" y="720"/>
                </a:lnTo>
                <a:lnTo>
                  <a:pt x="299281" y="6743"/>
                </a:lnTo>
                <a:lnTo>
                  <a:pt x="258376" y="8226"/>
                </a:lnTo>
                <a:lnTo>
                  <a:pt x="221633" y="15648"/>
                </a:lnTo>
                <a:lnTo>
                  <a:pt x="180420" y="26668"/>
                </a:lnTo>
                <a:lnTo>
                  <a:pt x="139461" y="38091"/>
                </a:lnTo>
                <a:lnTo>
                  <a:pt x="100138" y="54988"/>
                </a:lnTo>
                <a:lnTo>
                  <a:pt x="62421" y="82138"/>
                </a:lnTo>
                <a:lnTo>
                  <a:pt x="36368" y="108435"/>
                </a:lnTo>
                <a:lnTo>
                  <a:pt x="14136" y="149756"/>
                </a:lnTo>
                <a:lnTo>
                  <a:pt x="4423" y="176205"/>
                </a:lnTo>
                <a:lnTo>
                  <a:pt x="0" y="209177"/>
                </a:lnTo>
                <a:lnTo>
                  <a:pt x="3431" y="234601"/>
                </a:lnTo>
                <a:lnTo>
                  <a:pt x="14471" y="269091"/>
                </a:lnTo>
                <a:lnTo>
                  <a:pt x="35653" y="310480"/>
                </a:lnTo>
                <a:lnTo>
                  <a:pt x="79447" y="345053"/>
                </a:lnTo>
                <a:lnTo>
                  <a:pt x="119555" y="366793"/>
                </a:lnTo>
                <a:lnTo>
                  <a:pt x="156582" y="375791"/>
                </a:lnTo>
                <a:lnTo>
                  <a:pt x="196559" y="381313"/>
                </a:lnTo>
                <a:lnTo>
                  <a:pt x="234531" y="382949"/>
                </a:lnTo>
                <a:lnTo>
                  <a:pt x="269926" y="383434"/>
                </a:lnTo>
                <a:lnTo>
                  <a:pt x="314478" y="383577"/>
                </a:lnTo>
                <a:lnTo>
                  <a:pt x="354799" y="383620"/>
                </a:lnTo>
                <a:lnTo>
                  <a:pt x="387251" y="380987"/>
                </a:lnTo>
                <a:lnTo>
                  <a:pt x="425640" y="376569"/>
                </a:lnTo>
                <a:lnTo>
                  <a:pt x="437921" y="375949"/>
                </a:lnTo>
                <a:lnTo>
                  <a:pt x="459504" y="383197"/>
                </a:lnTo>
                <a:lnTo>
                  <a:pt x="507131" y="4104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4">
            <a:extLst>
              <a:ext uri="{FF2B5EF4-FFF2-40B4-BE49-F238E27FC236}">
                <a16:creationId xmlns:a16="http://schemas.microsoft.com/office/drawing/2014/main" id="{57BD425C-2715-4B51-A18B-F06CCAB141D2}"/>
              </a:ext>
            </a:extLst>
          </p:cNvPr>
          <p:cNvSpPr/>
          <p:nvPr/>
        </p:nvSpPr>
        <p:spPr>
          <a:xfrm>
            <a:off x="3851139" y="5375696"/>
            <a:ext cx="1100698" cy="585282"/>
          </a:xfrm>
          <a:custGeom>
            <a:avLst/>
            <a:gdLst/>
            <a:ahLst/>
            <a:cxnLst/>
            <a:rect l="0" t="0" r="0" b="0"/>
            <a:pathLst>
              <a:path w="1100698" h="585282">
                <a:moveTo>
                  <a:pt x="881595" y="133921"/>
                </a:moveTo>
                <a:lnTo>
                  <a:pt x="873474" y="126792"/>
                </a:lnTo>
                <a:lnTo>
                  <a:pt x="860228" y="119682"/>
                </a:lnTo>
                <a:lnTo>
                  <a:pt x="832017" y="108258"/>
                </a:lnTo>
                <a:lnTo>
                  <a:pt x="793226" y="89216"/>
                </a:lnTo>
                <a:lnTo>
                  <a:pt x="759390" y="74593"/>
                </a:lnTo>
                <a:lnTo>
                  <a:pt x="722796" y="52842"/>
                </a:lnTo>
                <a:lnTo>
                  <a:pt x="682959" y="34382"/>
                </a:lnTo>
                <a:lnTo>
                  <a:pt x="641827" y="18751"/>
                </a:lnTo>
                <a:lnTo>
                  <a:pt x="614099" y="11823"/>
                </a:lnTo>
                <a:lnTo>
                  <a:pt x="578064" y="4741"/>
                </a:lnTo>
                <a:lnTo>
                  <a:pt x="541290" y="917"/>
                </a:lnTo>
                <a:lnTo>
                  <a:pt x="506369" y="254"/>
                </a:lnTo>
                <a:lnTo>
                  <a:pt x="475711" y="100"/>
                </a:lnTo>
                <a:lnTo>
                  <a:pt x="439596" y="31"/>
                </a:lnTo>
                <a:lnTo>
                  <a:pt x="404362" y="0"/>
                </a:lnTo>
                <a:lnTo>
                  <a:pt x="366800" y="975"/>
                </a:lnTo>
                <a:lnTo>
                  <a:pt x="331968" y="7107"/>
                </a:lnTo>
                <a:lnTo>
                  <a:pt x="290383" y="18068"/>
                </a:lnTo>
                <a:lnTo>
                  <a:pt x="248986" y="29787"/>
                </a:lnTo>
                <a:lnTo>
                  <a:pt x="212145" y="42649"/>
                </a:lnTo>
                <a:lnTo>
                  <a:pt x="176205" y="63269"/>
                </a:lnTo>
                <a:lnTo>
                  <a:pt x="132501" y="86216"/>
                </a:lnTo>
                <a:lnTo>
                  <a:pt x="93156" y="119293"/>
                </a:lnTo>
                <a:lnTo>
                  <a:pt x="57119" y="160916"/>
                </a:lnTo>
                <a:lnTo>
                  <a:pt x="32067" y="193087"/>
                </a:lnTo>
                <a:lnTo>
                  <a:pt x="12605" y="237588"/>
                </a:lnTo>
                <a:lnTo>
                  <a:pt x="823" y="280332"/>
                </a:lnTo>
                <a:lnTo>
                  <a:pt x="0" y="298212"/>
                </a:lnTo>
                <a:lnTo>
                  <a:pt x="6108" y="335176"/>
                </a:lnTo>
                <a:lnTo>
                  <a:pt x="22801" y="378433"/>
                </a:lnTo>
                <a:lnTo>
                  <a:pt x="45427" y="416155"/>
                </a:lnTo>
                <a:lnTo>
                  <a:pt x="83637" y="460512"/>
                </a:lnTo>
                <a:lnTo>
                  <a:pt x="127263" y="484559"/>
                </a:lnTo>
                <a:lnTo>
                  <a:pt x="168873" y="510651"/>
                </a:lnTo>
                <a:lnTo>
                  <a:pt x="212087" y="519590"/>
                </a:lnTo>
                <a:lnTo>
                  <a:pt x="247631" y="525397"/>
                </a:lnTo>
                <a:lnTo>
                  <a:pt x="289452" y="533674"/>
                </a:lnTo>
                <a:lnTo>
                  <a:pt x="330051" y="542217"/>
                </a:lnTo>
                <a:lnTo>
                  <a:pt x="364295" y="543955"/>
                </a:lnTo>
                <a:lnTo>
                  <a:pt x="399576" y="547116"/>
                </a:lnTo>
                <a:lnTo>
                  <a:pt x="435166" y="551690"/>
                </a:lnTo>
                <a:lnTo>
                  <a:pt x="470846" y="555692"/>
                </a:lnTo>
                <a:lnTo>
                  <a:pt x="506554" y="560515"/>
                </a:lnTo>
                <a:lnTo>
                  <a:pt x="542269" y="564590"/>
                </a:lnTo>
                <a:lnTo>
                  <a:pt x="577987" y="569436"/>
                </a:lnTo>
                <a:lnTo>
                  <a:pt x="613705" y="573517"/>
                </a:lnTo>
                <a:lnTo>
                  <a:pt x="649424" y="578365"/>
                </a:lnTo>
                <a:lnTo>
                  <a:pt x="685142" y="582447"/>
                </a:lnTo>
                <a:lnTo>
                  <a:pt x="708955" y="585281"/>
                </a:lnTo>
                <a:lnTo>
                  <a:pt x="743681" y="581299"/>
                </a:lnTo>
                <a:lnTo>
                  <a:pt x="785231" y="573710"/>
                </a:lnTo>
                <a:lnTo>
                  <a:pt x="819639" y="569492"/>
                </a:lnTo>
                <a:lnTo>
                  <a:pt x="854970" y="561959"/>
                </a:lnTo>
                <a:lnTo>
                  <a:pt x="897723" y="550524"/>
                </a:lnTo>
                <a:lnTo>
                  <a:pt x="934832" y="530589"/>
                </a:lnTo>
                <a:lnTo>
                  <a:pt x="970824" y="501663"/>
                </a:lnTo>
                <a:lnTo>
                  <a:pt x="1009395" y="469495"/>
                </a:lnTo>
                <a:lnTo>
                  <a:pt x="1032241" y="445348"/>
                </a:lnTo>
                <a:lnTo>
                  <a:pt x="1058040" y="401665"/>
                </a:lnTo>
                <a:lnTo>
                  <a:pt x="1074059" y="359927"/>
                </a:lnTo>
                <a:lnTo>
                  <a:pt x="1086778" y="319344"/>
                </a:lnTo>
                <a:lnTo>
                  <a:pt x="1094104" y="278145"/>
                </a:lnTo>
                <a:lnTo>
                  <a:pt x="1100697" y="235207"/>
                </a:lnTo>
                <a:lnTo>
                  <a:pt x="1097147" y="194387"/>
                </a:lnTo>
                <a:lnTo>
                  <a:pt x="1091412" y="153141"/>
                </a:lnTo>
                <a:lnTo>
                  <a:pt x="1080725" y="116330"/>
                </a:lnTo>
                <a:lnTo>
                  <a:pt x="1071705" y="80396"/>
                </a:lnTo>
                <a:lnTo>
                  <a:pt x="1068284" y="61515"/>
                </a:lnTo>
                <a:lnTo>
                  <a:pt x="1051259" y="178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57070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CC67-BA3E-4965-8AF6-8A7F4B90E0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2B4F46-BB8F-4CE1-8C92-00E88A75C9CD}"/>
              </a:ext>
            </a:extLst>
          </p:cNvPr>
          <p:cNvSpPr>
            <a:spLocks noGrp="1"/>
          </p:cNvSpPr>
          <p:nvPr>
            <p:ph idx="1"/>
          </p:nvPr>
        </p:nvSpPr>
        <p:spPr>
          <a:xfrm>
            <a:off x="457200" y="365126"/>
            <a:ext cx="8229600" cy="5761037"/>
          </a:xfrm>
        </p:spPr>
        <p:txBody>
          <a:bodyPr>
            <a:normAutofit lnSpcReduction="10000"/>
          </a:bodyPr>
          <a:lstStyle/>
          <a:p>
            <a:pPr marL="0" indent="0">
              <a:buNone/>
            </a:pPr>
            <a:r>
              <a:rPr lang="en-US" sz="4000" dirty="0"/>
              <a:t>•	There is no medicine yet to help our guards fight the HI virus.</a:t>
            </a:r>
          </a:p>
          <a:p>
            <a:pPr marL="0" indent="0">
              <a:buNone/>
            </a:pPr>
            <a:r>
              <a:rPr lang="en-US" sz="4000" dirty="0"/>
              <a:t>•	Because the HI virus stops your immune system from working, when other diseases come along, your body is defenseless. This is what we call AIDS. You will get those diseases and your body will eventually stop working properly and die. </a:t>
            </a:r>
          </a:p>
          <a:p>
            <a:pPr marL="0" indent="0">
              <a:buNone/>
            </a:pPr>
            <a:r>
              <a:rPr lang="en-US" sz="4000" dirty="0"/>
              <a:t>•	AIDS stands for  Acquired Immune Deficiency Syndrome</a:t>
            </a:r>
          </a:p>
          <a:p>
            <a:endParaRPr lang="en-US" dirty="0"/>
          </a:p>
        </p:txBody>
      </p:sp>
      <p:sp>
        <p:nvSpPr>
          <p:cNvPr id="4" name="SMARTInkShape-5">
            <a:extLst>
              <a:ext uri="{FF2B5EF4-FFF2-40B4-BE49-F238E27FC236}">
                <a16:creationId xmlns:a16="http://schemas.microsoft.com/office/drawing/2014/main" id="{40D6A5E0-03A8-474C-AF58-ADE80D6C8108}"/>
              </a:ext>
            </a:extLst>
          </p:cNvPr>
          <p:cNvSpPr/>
          <p:nvPr/>
        </p:nvSpPr>
        <p:spPr>
          <a:xfrm>
            <a:off x="4536473" y="5369227"/>
            <a:ext cx="473083" cy="94887"/>
          </a:xfrm>
          <a:custGeom>
            <a:avLst/>
            <a:gdLst/>
            <a:ahLst/>
            <a:cxnLst/>
            <a:rect l="0" t="0" r="0" b="0"/>
            <a:pathLst>
              <a:path w="473083" h="94887">
                <a:moveTo>
                  <a:pt x="419504" y="24304"/>
                </a:moveTo>
                <a:lnTo>
                  <a:pt x="410023" y="29045"/>
                </a:lnTo>
                <a:lnTo>
                  <a:pt x="370961" y="35328"/>
                </a:lnTo>
                <a:lnTo>
                  <a:pt x="326925" y="41563"/>
                </a:lnTo>
                <a:lnTo>
                  <a:pt x="286118" y="42085"/>
                </a:lnTo>
                <a:lnTo>
                  <a:pt x="243801" y="37413"/>
                </a:lnTo>
                <a:lnTo>
                  <a:pt x="199288" y="31138"/>
                </a:lnTo>
                <a:lnTo>
                  <a:pt x="174007" y="26329"/>
                </a:lnTo>
                <a:lnTo>
                  <a:pt x="134649" y="19964"/>
                </a:lnTo>
                <a:lnTo>
                  <a:pt x="94515" y="15978"/>
                </a:lnTo>
                <a:lnTo>
                  <a:pt x="54939" y="15427"/>
                </a:lnTo>
                <a:lnTo>
                  <a:pt x="48468" y="15409"/>
                </a:lnTo>
                <a:lnTo>
                  <a:pt x="43162" y="13413"/>
                </a:lnTo>
                <a:lnTo>
                  <a:pt x="29962" y="3108"/>
                </a:lnTo>
                <a:lnTo>
                  <a:pt x="19494" y="0"/>
                </a:lnTo>
                <a:lnTo>
                  <a:pt x="14916" y="165"/>
                </a:lnTo>
                <a:lnTo>
                  <a:pt x="1994" y="5422"/>
                </a:lnTo>
                <a:lnTo>
                  <a:pt x="1266" y="6755"/>
                </a:lnTo>
                <a:lnTo>
                  <a:pt x="0" y="14043"/>
                </a:lnTo>
                <a:lnTo>
                  <a:pt x="25800" y="46095"/>
                </a:lnTo>
                <a:lnTo>
                  <a:pt x="36496" y="53833"/>
                </a:lnTo>
                <a:lnTo>
                  <a:pt x="73977" y="66547"/>
                </a:lnTo>
                <a:lnTo>
                  <a:pt x="113574" y="68741"/>
                </a:lnTo>
                <a:lnTo>
                  <a:pt x="147288" y="68890"/>
                </a:lnTo>
                <a:lnTo>
                  <a:pt x="180758" y="71580"/>
                </a:lnTo>
                <a:lnTo>
                  <a:pt x="219327" y="81378"/>
                </a:lnTo>
                <a:lnTo>
                  <a:pt x="258217" y="85202"/>
                </a:lnTo>
                <a:lnTo>
                  <a:pt x="301159" y="86335"/>
                </a:lnTo>
                <a:lnTo>
                  <a:pt x="341704" y="92855"/>
                </a:lnTo>
                <a:lnTo>
                  <a:pt x="380356" y="94886"/>
                </a:lnTo>
                <a:lnTo>
                  <a:pt x="422236" y="94496"/>
                </a:lnTo>
                <a:lnTo>
                  <a:pt x="473082" y="868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6">
            <a:extLst>
              <a:ext uri="{FF2B5EF4-FFF2-40B4-BE49-F238E27FC236}">
                <a16:creationId xmlns:a16="http://schemas.microsoft.com/office/drawing/2014/main" id="{B002BA77-E750-42F3-93F7-12FC7059A82D}"/>
              </a:ext>
            </a:extLst>
          </p:cNvPr>
          <p:cNvSpPr/>
          <p:nvPr/>
        </p:nvSpPr>
        <p:spPr>
          <a:xfrm>
            <a:off x="6572407" y="5420320"/>
            <a:ext cx="339172" cy="26790"/>
          </a:xfrm>
          <a:custGeom>
            <a:avLst/>
            <a:gdLst/>
            <a:ahLst/>
            <a:cxnLst/>
            <a:rect l="0" t="0" r="0" b="0"/>
            <a:pathLst>
              <a:path w="339172" h="26790">
                <a:moveTo>
                  <a:pt x="267734" y="0"/>
                </a:moveTo>
                <a:lnTo>
                  <a:pt x="262993" y="0"/>
                </a:lnTo>
                <a:lnTo>
                  <a:pt x="234723" y="8102"/>
                </a:lnTo>
                <a:lnTo>
                  <a:pt x="196106" y="11527"/>
                </a:lnTo>
                <a:lnTo>
                  <a:pt x="177186" y="16609"/>
                </a:lnTo>
                <a:lnTo>
                  <a:pt x="134350" y="17786"/>
                </a:lnTo>
                <a:lnTo>
                  <a:pt x="97282" y="18845"/>
                </a:lnTo>
                <a:lnTo>
                  <a:pt x="57971" y="26237"/>
                </a:lnTo>
                <a:lnTo>
                  <a:pt x="14960" y="26779"/>
                </a:lnTo>
                <a:lnTo>
                  <a:pt x="0" y="26789"/>
                </a:lnTo>
                <a:lnTo>
                  <a:pt x="39163" y="26789"/>
                </a:lnTo>
                <a:lnTo>
                  <a:pt x="56582" y="25797"/>
                </a:lnTo>
                <a:lnTo>
                  <a:pt x="99262" y="18687"/>
                </a:lnTo>
                <a:lnTo>
                  <a:pt x="138135" y="17968"/>
                </a:lnTo>
                <a:lnTo>
                  <a:pt x="179009" y="17874"/>
                </a:lnTo>
                <a:lnTo>
                  <a:pt x="217024" y="17861"/>
                </a:lnTo>
                <a:lnTo>
                  <a:pt x="260857" y="17860"/>
                </a:lnTo>
                <a:lnTo>
                  <a:pt x="304629" y="17860"/>
                </a:lnTo>
                <a:lnTo>
                  <a:pt x="324130" y="17860"/>
                </a:lnTo>
                <a:lnTo>
                  <a:pt x="326167" y="18851"/>
                </a:lnTo>
                <a:lnTo>
                  <a:pt x="339171" y="26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7">
            <a:extLst>
              <a:ext uri="{FF2B5EF4-FFF2-40B4-BE49-F238E27FC236}">
                <a16:creationId xmlns:a16="http://schemas.microsoft.com/office/drawing/2014/main" id="{7C3594A7-E353-4EC5-A389-EC9251AE4169}"/>
              </a:ext>
            </a:extLst>
          </p:cNvPr>
          <p:cNvSpPr/>
          <p:nvPr/>
        </p:nvSpPr>
        <p:spPr>
          <a:xfrm>
            <a:off x="397510" y="5840051"/>
            <a:ext cx="557968" cy="102088"/>
          </a:xfrm>
          <a:custGeom>
            <a:avLst/>
            <a:gdLst/>
            <a:ahLst/>
            <a:cxnLst/>
            <a:rect l="0" t="0" r="0" b="0"/>
            <a:pathLst>
              <a:path w="557968" h="102088">
                <a:moveTo>
                  <a:pt x="557967" y="44613"/>
                </a:moveTo>
                <a:lnTo>
                  <a:pt x="523535" y="44613"/>
                </a:lnTo>
                <a:lnTo>
                  <a:pt x="480627" y="44613"/>
                </a:lnTo>
                <a:lnTo>
                  <a:pt x="443888" y="44613"/>
                </a:lnTo>
                <a:lnTo>
                  <a:pt x="407054" y="44613"/>
                </a:lnTo>
                <a:lnTo>
                  <a:pt x="373816" y="44613"/>
                </a:lnTo>
                <a:lnTo>
                  <a:pt x="336385" y="43621"/>
                </a:lnTo>
                <a:lnTo>
                  <a:pt x="293765" y="37484"/>
                </a:lnTo>
                <a:lnTo>
                  <a:pt x="260958" y="32184"/>
                </a:lnTo>
                <a:lnTo>
                  <a:pt x="223240" y="28362"/>
                </a:lnTo>
                <a:lnTo>
                  <a:pt x="183829" y="20934"/>
                </a:lnTo>
                <a:lnTo>
                  <a:pt x="142089" y="15793"/>
                </a:lnTo>
                <a:lnTo>
                  <a:pt x="100881" y="10257"/>
                </a:lnTo>
                <a:lnTo>
                  <a:pt x="60367" y="3026"/>
                </a:lnTo>
                <a:lnTo>
                  <a:pt x="18321" y="368"/>
                </a:lnTo>
                <a:lnTo>
                  <a:pt x="814" y="0"/>
                </a:lnTo>
                <a:lnTo>
                  <a:pt x="0" y="980"/>
                </a:lnTo>
                <a:lnTo>
                  <a:pt x="450" y="2626"/>
                </a:lnTo>
                <a:lnTo>
                  <a:pt x="8301" y="12396"/>
                </a:lnTo>
                <a:lnTo>
                  <a:pt x="50107" y="29776"/>
                </a:lnTo>
                <a:lnTo>
                  <a:pt x="91126" y="44619"/>
                </a:lnTo>
                <a:lnTo>
                  <a:pt x="132173" y="60489"/>
                </a:lnTo>
                <a:lnTo>
                  <a:pt x="169648" y="74562"/>
                </a:lnTo>
                <a:lnTo>
                  <a:pt x="205335" y="85457"/>
                </a:lnTo>
                <a:lnTo>
                  <a:pt x="247210" y="98028"/>
                </a:lnTo>
                <a:lnTo>
                  <a:pt x="268048" y="102087"/>
                </a:lnTo>
                <a:lnTo>
                  <a:pt x="308758" y="98900"/>
                </a:lnTo>
                <a:lnTo>
                  <a:pt x="352584" y="892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8">
            <a:extLst>
              <a:ext uri="{FF2B5EF4-FFF2-40B4-BE49-F238E27FC236}">
                <a16:creationId xmlns:a16="http://schemas.microsoft.com/office/drawing/2014/main" id="{FFBA0161-D98B-40D2-9F94-16D6C74CF200}"/>
              </a:ext>
            </a:extLst>
          </p:cNvPr>
          <p:cNvSpPr/>
          <p:nvPr/>
        </p:nvSpPr>
        <p:spPr>
          <a:xfrm>
            <a:off x="2742122" y="5947175"/>
            <a:ext cx="287626" cy="58375"/>
          </a:xfrm>
          <a:custGeom>
            <a:avLst/>
            <a:gdLst/>
            <a:ahLst/>
            <a:cxnLst/>
            <a:rect l="0" t="0" r="0" b="0"/>
            <a:pathLst>
              <a:path w="287626" h="58375">
                <a:moveTo>
                  <a:pt x="88589" y="53575"/>
                </a:moveTo>
                <a:lnTo>
                  <a:pt x="72339" y="37324"/>
                </a:lnTo>
                <a:lnTo>
                  <a:pt x="72795" y="35796"/>
                </a:lnTo>
                <a:lnTo>
                  <a:pt x="75947" y="31452"/>
                </a:lnTo>
                <a:lnTo>
                  <a:pt x="88040" y="23428"/>
                </a:lnTo>
                <a:lnTo>
                  <a:pt x="104191" y="19507"/>
                </a:lnTo>
                <a:lnTo>
                  <a:pt x="141685" y="18182"/>
                </a:lnTo>
                <a:lnTo>
                  <a:pt x="182016" y="20566"/>
                </a:lnTo>
                <a:lnTo>
                  <a:pt x="219161" y="30297"/>
                </a:lnTo>
                <a:lnTo>
                  <a:pt x="256595" y="41775"/>
                </a:lnTo>
                <a:lnTo>
                  <a:pt x="285644" y="51825"/>
                </a:lnTo>
                <a:lnTo>
                  <a:pt x="287428" y="53401"/>
                </a:lnTo>
                <a:lnTo>
                  <a:pt x="287625" y="55443"/>
                </a:lnTo>
                <a:lnTo>
                  <a:pt x="286764" y="57797"/>
                </a:lnTo>
                <a:lnTo>
                  <a:pt x="285198" y="58374"/>
                </a:lnTo>
                <a:lnTo>
                  <a:pt x="283162" y="57767"/>
                </a:lnTo>
                <a:lnTo>
                  <a:pt x="280812" y="56369"/>
                </a:lnTo>
                <a:lnTo>
                  <a:pt x="243979" y="49079"/>
                </a:lnTo>
                <a:lnTo>
                  <a:pt x="204428" y="37400"/>
                </a:lnTo>
                <a:lnTo>
                  <a:pt x="167119" y="24529"/>
                </a:lnTo>
                <a:lnTo>
                  <a:pt x="123870" y="13994"/>
                </a:lnTo>
                <a:lnTo>
                  <a:pt x="81378" y="2526"/>
                </a:lnTo>
                <a:lnTo>
                  <a:pt x="41855" y="496"/>
                </a:lnTo>
                <a:lnTo>
                  <a:pt x="0" y="0"/>
                </a:lnTo>
                <a:lnTo>
                  <a:pt x="52870" y="89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9">
            <a:extLst>
              <a:ext uri="{FF2B5EF4-FFF2-40B4-BE49-F238E27FC236}">
                <a16:creationId xmlns:a16="http://schemas.microsoft.com/office/drawing/2014/main" id="{BF74285D-C019-49D4-9C3F-C44CC2577A5A}"/>
              </a:ext>
            </a:extLst>
          </p:cNvPr>
          <p:cNvSpPr/>
          <p:nvPr/>
        </p:nvSpPr>
        <p:spPr>
          <a:xfrm>
            <a:off x="173999" y="4607719"/>
            <a:ext cx="8380643" cy="1794787"/>
          </a:xfrm>
          <a:custGeom>
            <a:avLst/>
            <a:gdLst/>
            <a:ahLst/>
            <a:cxnLst/>
            <a:rect l="0" t="0" r="0" b="0"/>
            <a:pathLst>
              <a:path w="8380643" h="1794787">
                <a:moveTo>
                  <a:pt x="8380642" y="62508"/>
                </a:moveTo>
                <a:lnTo>
                  <a:pt x="8380642" y="67248"/>
                </a:lnTo>
                <a:lnTo>
                  <a:pt x="8370058" y="69575"/>
                </a:lnTo>
                <a:lnTo>
                  <a:pt x="8336495" y="70885"/>
                </a:lnTo>
                <a:lnTo>
                  <a:pt x="8299430" y="73920"/>
                </a:lnTo>
                <a:lnTo>
                  <a:pt x="8259648" y="79093"/>
                </a:lnTo>
                <a:lnTo>
                  <a:pt x="8216733" y="87244"/>
                </a:lnTo>
                <a:lnTo>
                  <a:pt x="8183439" y="92684"/>
                </a:lnTo>
                <a:lnTo>
                  <a:pt x="8144610" y="101325"/>
                </a:lnTo>
                <a:lnTo>
                  <a:pt x="8109512" y="105428"/>
                </a:lnTo>
                <a:lnTo>
                  <a:pt x="8073978" y="111384"/>
                </a:lnTo>
                <a:lnTo>
                  <a:pt x="8038314" y="114692"/>
                </a:lnTo>
                <a:lnTo>
                  <a:pt x="8002611" y="115673"/>
                </a:lnTo>
                <a:lnTo>
                  <a:pt x="7966897" y="120704"/>
                </a:lnTo>
                <a:lnTo>
                  <a:pt x="7931180" y="123738"/>
                </a:lnTo>
                <a:lnTo>
                  <a:pt x="7895461" y="129377"/>
                </a:lnTo>
                <a:lnTo>
                  <a:pt x="7855002" y="132591"/>
                </a:lnTo>
                <a:lnTo>
                  <a:pt x="7811596" y="138284"/>
                </a:lnTo>
                <a:lnTo>
                  <a:pt x="7767315" y="146255"/>
                </a:lnTo>
                <a:lnTo>
                  <a:pt x="7727516" y="154900"/>
                </a:lnTo>
                <a:lnTo>
                  <a:pt x="7685848" y="159006"/>
                </a:lnTo>
                <a:lnTo>
                  <a:pt x="7654134" y="162612"/>
                </a:lnTo>
                <a:lnTo>
                  <a:pt x="7621187" y="166530"/>
                </a:lnTo>
                <a:lnTo>
                  <a:pt x="7590007" y="168270"/>
                </a:lnTo>
                <a:lnTo>
                  <a:pt x="7549303" y="169251"/>
                </a:lnTo>
                <a:lnTo>
                  <a:pt x="7507366" y="164801"/>
                </a:lnTo>
                <a:lnTo>
                  <a:pt x="7463522" y="161939"/>
                </a:lnTo>
                <a:lnTo>
                  <a:pt x="7419111" y="161091"/>
                </a:lnTo>
                <a:lnTo>
                  <a:pt x="7374534" y="160840"/>
                </a:lnTo>
                <a:lnTo>
                  <a:pt x="7342139" y="160781"/>
                </a:lnTo>
                <a:lnTo>
                  <a:pt x="7308890" y="160755"/>
                </a:lnTo>
                <a:lnTo>
                  <a:pt x="7277576" y="160743"/>
                </a:lnTo>
                <a:lnTo>
                  <a:pt x="7247122" y="160738"/>
                </a:lnTo>
                <a:lnTo>
                  <a:pt x="7216058" y="160736"/>
                </a:lnTo>
                <a:lnTo>
                  <a:pt x="7182409" y="160735"/>
                </a:lnTo>
                <a:lnTo>
                  <a:pt x="7150255" y="160735"/>
                </a:lnTo>
                <a:lnTo>
                  <a:pt x="7118436" y="160734"/>
                </a:lnTo>
                <a:lnTo>
                  <a:pt x="7084450" y="160734"/>
                </a:lnTo>
                <a:lnTo>
                  <a:pt x="7052148" y="160734"/>
                </a:lnTo>
                <a:lnTo>
                  <a:pt x="7020263" y="160734"/>
                </a:lnTo>
                <a:lnTo>
                  <a:pt x="6986247" y="160734"/>
                </a:lnTo>
                <a:lnTo>
                  <a:pt x="6953932" y="158089"/>
                </a:lnTo>
                <a:lnTo>
                  <a:pt x="6923033" y="154597"/>
                </a:lnTo>
                <a:lnTo>
                  <a:pt x="6892763" y="153045"/>
                </a:lnTo>
                <a:lnTo>
                  <a:pt x="6860128" y="149710"/>
                </a:lnTo>
                <a:lnTo>
                  <a:pt x="6826772" y="145913"/>
                </a:lnTo>
                <a:lnTo>
                  <a:pt x="6795410" y="144225"/>
                </a:lnTo>
                <a:lnTo>
                  <a:pt x="6764936" y="143475"/>
                </a:lnTo>
                <a:lnTo>
                  <a:pt x="6733862" y="143141"/>
                </a:lnTo>
                <a:lnTo>
                  <a:pt x="6700209" y="142993"/>
                </a:lnTo>
                <a:lnTo>
                  <a:pt x="6668053" y="140281"/>
                </a:lnTo>
                <a:lnTo>
                  <a:pt x="6636233" y="136761"/>
                </a:lnTo>
                <a:lnTo>
                  <a:pt x="6602247" y="135197"/>
                </a:lnTo>
                <a:lnTo>
                  <a:pt x="6567299" y="137147"/>
                </a:lnTo>
                <a:lnTo>
                  <a:pt x="6532914" y="140329"/>
                </a:lnTo>
                <a:lnTo>
                  <a:pt x="6501096" y="141743"/>
                </a:lnTo>
                <a:lnTo>
                  <a:pt x="6467772" y="145017"/>
                </a:lnTo>
                <a:lnTo>
                  <a:pt x="6433118" y="148788"/>
                </a:lnTo>
                <a:lnTo>
                  <a:pt x="6397873" y="150463"/>
                </a:lnTo>
                <a:lnTo>
                  <a:pt x="6362364" y="151208"/>
                </a:lnTo>
                <a:lnTo>
                  <a:pt x="6326738" y="152532"/>
                </a:lnTo>
                <a:lnTo>
                  <a:pt x="6291061" y="156427"/>
                </a:lnTo>
                <a:lnTo>
                  <a:pt x="6255361" y="158820"/>
                </a:lnTo>
                <a:lnTo>
                  <a:pt x="6219650" y="159883"/>
                </a:lnTo>
                <a:lnTo>
                  <a:pt x="6183935" y="160356"/>
                </a:lnTo>
                <a:lnTo>
                  <a:pt x="6148218" y="160566"/>
                </a:lnTo>
                <a:lnTo>
                  <a:pt x="6112500" y="159667"/>
                </a:lnTo>
                <a:lnTo>
                  <a:pt x="6076781" y="155960"/>
                </a:lnTo>
                <a:lnTo>
                  <a:pt x="6041064" y="153652"/>
                </a:lnTo>
                <a:lnTo>
                  <a:pt x="6005345" y="153618"/>
                </a:lnTo>
                <a:lnTo>
                  <a:pt x="5969626" y="156910"/>
                </a:lnTo>
                <a:lnTo>
                  <a:pt x="5933907" y="156389"/>
                </a:lnTo>
                <a:lnTo>
                  <a:pt x="5897196" y="154834"/>
                </a:lnTo>
                <a:lnTo>
                  <a:pt x="5857729" y="157450"/>
                </a:lnTo>
                <a:lnTo>
                  <a:pt x="5819683" y="159275"/>
                </a:lnTo>
                <a:lnTo>
                  <a:pt x="5783922" y="160085"/>
                </a:lnTo>
                <a:lnTo>
                  <a:pt x="5751492" y="160446"/>
                </a:lnTo>
                <a:lnTo>
                  <a:pt x="5715250" y="160606"/>
                </a:lnTo>
                <a:lnTo>
                  <a:pt x="5676984" y="160677"/>
                </a:lnTo>
                <a:lnTo>
                  <a:pt x="5640133" y="160709"/>
                </a:lnTo>
                <a:lnTo>
                  <a:pt x="5603911" y="158077"/>
                </a:lnTo>
                <a:lnTo>
                  <a:pt x="5567969" y="154592"/>
                </a:lnTo>
                <a:lnTo>
                  <a:pt x="5532151" y="153043"/>
                </a:lnTo>
                <a:lnTo>
                  <a:pt x="5493742" y="152355"/>
                </a:lnTo>
                <a:lnTo>
                  <a:pt x="5455505" y="152049"/>
                </a:lnTo>
                <a:lnTo>
                  <a:pt x="5421974" y="151913"/>
                </a:lnTo>
                <a:lnTo>
                  <a:pt x="5385244" y="151852"/>
                </a:lnTo>
                <a:lnTo>
                  <a:pt x="5346760" y="151826"/>
                </a:lnTo>
                <a:lnTo>
                  <a:pt x="5309812" y="151814"/>
                </a:lnTo>
                <a:lnTo>
                  <a:pt x="5273548" y="151809"/>
                </a:lnTo>
                <a:lnTo>
                  <a:pt x="5236593" y="151806"/>
                </a:lnTo>
                <a:lnTo>
                  <a:pt x="5197019" y="151805"/>
                </a:lnTo>
                <a:lnTo>
                  <a:pt x="5158924" y="151805"/>
                </a:lnTo>
                <a:lnTo>
                  <a:pt x="5121158" y="152797"/>
                </a:lnTo>
                <a:lnTo>
                  <a:pt x="5081222" y="156545"/>
                </a:lnTo>
                <a:lnTo>
                  <a:pt x="5040321" y="158872"/>
                </a:lnTo>
                <a:lnTo>
                  <a:pt x="4999984" y="159907"/>
                </a:lnTo>
                <a:lnTo>
                  <a:pt x="4962213" y="160366"/>
                </a:lnTo>
                <a:lnTo>
                  <a:pt x="4920291" y="160571"/>
                </a:lnTo>
                <a:lnTo>
                  <a:pt x="4876192" y="160661"/>
                </a:lnTo>
                <a:lnTo>
                  <a:pt x="4833442" y="160702"/>
                </a:lnTo>
                <a:lnTo>
                  <a:pt x="4791290" y="163366"/>
                </a:lnTo>
                <a:lnTo>
                  <a:pt x="4749406" y="166865"/>
                </a:lnTo>
                <a:lnTo>
                  <a:pt x="4707639" y="168420"/>
                </a:lnTo>
                <a:lnTo>
                  <a:pt x="4665925" y="171757"/>
                </a:lnTo>
                <a:lnTo>
                  <a:pt x="4624234" y="175555"/>
                </a:lnTo>
                <a:lnTo>
                  <a:pt x="4582554" y="177243"/>
                </a:lnTo>
                <a:lnTo>
                  <a:pt x="4538233" y="180639"/>
                </a:lnTo>
                <a:lnTo>
                  <a:pt x="4515302" y="182934"/>
                </a:lnTo>
                <a:lnTo>
                  <a:pt x="4471301" y="188129"/>
                </a:lnTo>
                <a:lnTo>
                  <a:pt x="4427602" y="189777"/>
                </a:lnTo>
                <a:lnTo>
                  <a:pt x="4404837" y="186049"/>
                </a:lnTo>
                <a:lnTo>
                  <a:pt x="4381722" y="180587"/>
                </a:lnTo>
                <a:lnTo>
                  <a:pt x="4337519" y="177164"/>
                </a:lnTo>
                <a:lnTo>
                  <a:pt x="4293729" y="178950"/>
                </a:lnTo>
                <a:lnTo>
                  <a:pt x="4270940" y="180816"/>
                </a:lnTo>
                <a:lnTo>
                  <a:pt x="4247809" y="183051"/>
                </a:lnTo>
                <a:lnTo>
                  <a:pt x="4224451" y="184542"/>
                </a:lnTo>
                <a:lnTo>
                  <a:pt x="4200942" y="185536"/>
                </a:lnTo>
                <a:lnTo>
                  <a:pt x="4177332" y="186198"/>
                </a:lnTo>
                <a:lnTo>
                  <a:pt x="4154646" y="187632"/>
                </a:lnTo>
                <a:lnTo>
                  <a:pt x="4110919" y="191871"/>
                </a:lnTo>
                <a:lnTo>
                  <a:pt x="4088542" y="193398"/>
                </a:lnTo>
                <a:lnTo>
                  <a:pt x="4065688" y="194417"/>
                </a:lnTo>
                <a:lnTo>
                  <a:pt x="4042513" y="195096"/>
                </a:lnTo>
                <a:lnTo>
                  <a:pt x="4019126" y="196540"/>
                </a:lnTo>
                <a:lnTo>
                  <a:pt x="3995598" y="198495"/>
                </a:lnTo>
                <a:lnTo>
                  <a:pt x="3971974" y="200791"/>
                </a:lnTo>
                <a:lnTo>
                  <a:pt x="3948288" y="202322"/>
                </a:lnTo>
                <a:lnTo>
                  <a:pt x="3924559" y="203342"/>
                </a:lnTo>
                <a:lnTo>
                  <a:pt x="3900803" y="204022"/>
                </a:lnTo>
                <a:lnTo>
                  <a:pt x="3877028" y="205468"/>
                </a:lnTo>
                <a:lnTo>
                  <a:pt x="3853240" y="207424"/>
                </a:lnTo>
                <a:lnTo>
                  <a:pt x="3829444" y="209720"/>
                </a:lnTo>
                <a:lnTo>
                  <a:pt x="3804650" y="211250"/>
                </a:lnTo>
                <a:lnTo>
                  <a:pt x="3779192" y="212271"/>
                </a:lnTo>
                <a:lnTo>
                  <a:pt x="3753290" y="212951"/>
                </a:lnTo>
                <a:lnTo>
                  <a:pt x="3728084" y="213405"/>
                </a:lnTo>
                <a:lnTo>
                  <a:pt x="3703343" y="213708"/>
                </a:lnTo>
                <a:lnTo>
                  <a:pt x="3678911" y="213909"/>
                </a:lnTo>
                <a:lnTo>
                  <a:pt x="3654686" y="215035"/>
                </a:lnTo>
                <a:lnTo>
                  <a:pt x="3630598" y="216779"/>
                </a:lnTo>
                <a:lnTo>
                  <a:pt x="3606602" y="218933"/>
                </a:lnTo>
                <a:lnTo>
                  <a:pt x="3581675" y="220369"/>
                </a:lnTo>
                <a:lnTo>
                  <a:pt x="3556128" y="221327"/>
                </a:lnTo>
                <a:lnTo>
                  <a:pt x="3530166" y="221965"/>
                </a:lnTo>
                <a:lnTo>
                  <a:pt x="3503929" y="222390"/>
                </a:lnTo>
                <a:lnTo>
                  <a:pt x="3477508" y="222675"/>
                </a:lnTo>
                <a:lnTo>
                  <a:pt x="3450964" y="222864"/>
                </a:lnTo>
                <a:lnTo>
                  <a:pt x="3424338" y="222990"/>
                </a:lnTo>
                <a:lnTo>
                  <a:pt x="3397658" y="223074"/>
                </a:lnTo>
                <a:lnTo>
                  <a:pt x="3370942" y="223130"/>
                </a:lnTo>
                <a:lnTo>
                  <a:pt x="3344201" y="223167"/>
                </a:lnTo>
                <a:lnTo>
                  <a:pt x="3317444" y="223192"/>
                </a:lnTo>
                <a:lnTo>
                  <a:pt x="3290677" y="223209"/>
                </a:lnTo>
                <a:lnTo>
                  <a:pt x="3263902" y="222227"/>
                </a:lnTo>
                <a:lnTo>
                  <a:pt x="3237122" y="220581"/>
                </a:lnTo>
                <a:lnTo>
                  <a:pt x="3210340" y="218491"/>
                </a:lnTo>
                <a:lnTo>
                  <a:pt x="3184547" y="217099"/>
                </a:lnTo>
                <a:lnTo>
                  <a:pt x="3159415" y="216170"/>
                </a:lnTo>
                <a:lnTo>
                  <a:pt x="3134722" y="215551"/>
                </a:lnTo>
                <a:lnTo>
                  <a:pt x="3109330" y="214146"/>
                </a:lnTo>
                <a:lnTo>
                  <a:pt x="3083473" y="212217"/>
                </a:lnTo>
                <a:lnTo>
                  <a:pt x="3057306" y="209939"/>
                </a:lnTo>
                <a:lnTo>
                  <a:pt x="3030931" y="208420"/>
                </a:lnTo>
                <a:lnTo>
                  <a:pt x="3004418" y="207407"/>
                </a:lnTo>
                <a:lnTo>
                  <a:pt x="2977813" y="206732"/>
                </a:lnTo>
                <a:lnTo>
                  <a:pt x="2952138" y="206283"/>
                </a:lnTo>
                <a:lnTo>
                  <a:pt x="2927085" y="205983"/>
                </a:lnTo>
                <a:lnTo>
                  <a:pt x="2902445" y="205783"/>
                </a:lnTo>
                <a:lnTo>
                  <a:pt x="2877089" y="205649"/>
                </a:lnTo>
                <a:lnTo>
                  <a:pt x="2851255" y="205560"/>
                </a:lnTo>
                <a:lnTo>
                  <a:pt x="2825102" y="205501"/>
                </a:lnTo>
                <a:lnTo>
                  <a:pt x="2799730" y="205461"/>
                </a:lnTo>
                <a:lnTo>
                  <a:pt x="2774878" y="205435"/>
                </a:lnTo>
                <a:lnTo>
                  <a:pt x="2750372" y="205418"/>
                </a:lnTo>
                <a:lnTo>
                  <a:pt x="2725105" y="204414"/>
                </a:lnTo>
                <a:lnTo>
                  <a:pt x="2699331" y="202752"/>
                </a:lnTo>
                <a:lnTo>
                  <a:pt x="2673218" y="200652"/>
                </a:lnTo>
                <a:lnTo>
                  <a:pt x="2647872" y="199252"/>
                </a:lnTo>
                <a:lnTo>
                  <a:pt x="2623038" y="198319"/>
                </a:lnTo>
                <a:lnTo>
                  <a:pt x="2598544" y="197697"/>
                </a:lnTo>
                <a:lnTo>
                  <a:pt x="2573285" y="197282"/>
                </a:lnTo>
                <a:lnTo>
                  <a:pt x="2547516" y="197006"/>
                </a:lnTo>
                <a:lnTo>
                  <a:pt x="2521407" y="196821"/>
                </a:lnTo>
                <a:lnTo>
                  <a:pt x="2496063" y="196699"/>
                </a:lnTo>
                <a:lnTo>
                  <a:pt x="2471230" y="196616"/>
                </a:lnTo>
                <a:lnTo>
                  <a:pt x="2446737" y="196562"/>
                </a:lnTo>
                <a:lnTo>
                  <a:pt x="2422471" y="196526"/>
                </a:lnTo>
                <a:lnTo>
                  <a:pt x="2398356" y="196501"/>
                </a:lnTo>
                <a:lnTo>
                  <a:pt x="2374342" y="196485"/>
                </a:lnTo>
                <a:lnTo>
                  <a:pt x="2350395" y="195482"/>
                </a:lnTo>
                <a:lnTo>
                  <a:pt x="2326493" y="193821"/>
                </a:lnTo>
                <a:lnTo>
                  <a:pt x="2302620" y="191722"/>
                </a:lnTo>
                <a:lnTo>
                  <a:pt x="2279761" y="190322"/>
                </a:lnTo>
                <a:lnTo>
                  <a:pt x="2235839" y="188767"/>
                </a:lnTo>
                <a:lnTo>
                  <a:pt x="2193168" y="188076"/>
                </a:lnTo>
                <a:lnTo>
                  <a:pt x="2150060" y="187769"/>
                </a:lnTo>
                <a:lnTo>
                  <a:pt x="2127451" y="187687"/>
                </a:lnTo>
                <a:lnTo>
                  <a:pt x="2104442" y="187632"/>
                </a:lnTo>
                <a:lnTo>
                  <a:pt x="2060355" y="184926"/>
                </a:lnTo>
                <a:lnTo>
                  <a:pt x="2016618" y="181408"/>
                </a:lnTo>
                <a:lnTo>
                  <a:pt x="1993842" y="180470"/>
                </a:lnTo>
                <a:lnTo>
                  <a:pt x="1970720" y="179844"/>
                </a:lnTo>
                <a:lnTo>
                  <a:pt x="1926509" y="176504"/>
                </a:lnTo>
                <a:lnTo>
                  <a:pt x="1883709" y="172704"/>
                </a:lnTo>
                <a:lnTo>
                  <a:pt x="1841535" y="171015"/>
                </a:lnTo>
                <a:lnTo>
                  <a:pt x="1802286" y="167618"/>
                </a:lnTo>
                <a:lnTo>
                  <a:pt x="1764006" y="162801"/>
                </a:lnTo>
                <a:lnTo>
                  <a:pt x="1723842" y="157354"/>
                </a:lnTo>
                <a:lnTo>
                  <a:pt x="1682840" y="154271"/>
                </a:lnTo>
                <a:lnTo>
                  <a:pt x="1641466" y="151908"/>
                </a:lnTo>
                <a:lnTo>
                  <a:pt x="1599926" y="147551"/>
                </a:lnTo>
                <a:lnTo>
                  <a:pt x="1560959" y="142307"/>
                </a:lnTo>
                <a:lnTo>
                  <a:pt x="1522805" y="136669"/>
                </a:lnTo>
                <a:lnTo>
                  <a:pt x="1482696" y="130856"/>
                </a:lnTo>
                <a:lnTo>
                  <a:pt x="1444365" y="127611"/>
                </a:lnTo>
                <a:lnTo>
                  <a:pt x="1407485" y="125177"/>
                </a:lnTo>
                <a:lnTo>
                  <a:pt x="1371250" y="120788"/>
                </a:lnTo>
                <a:lnTo>
                  <a:pt x="1335302" y="118175"/>
                </a:lnTo>
                <a:lnTo>
                  <a:pt x="1299481" y="117014"/>
                </a:lnTo>
                <a:lnTo>
                  <a:pt x="1263717" y="116498"/>
                </a:lnTo>
                <a:lnTo>
                  <a:pt x="1230624" y="113623"/>
                </a:lnTo>
                <a:lnTo>
                  <a:pt x="1198387" y="110030"/>
                </a:lnTo>
                <a:lnTo>
                  <a:pt x="1164216" y="108433"/>
                </a:lnTo>
                <a:lnTo>
                  <a:pt x="1129185" y="107724"/>
                </a:lnTo>
                <a:lnTo>
                  <a:pt x="1094764" y="106416"/>
                </a:lnTo>
                <a:lnTo>
                  <a:pt x="1062930" y="102528"/>
                </a:lnTo>
                <a:lnTo>
                  <a:pt x="1032245" y="100138"/>
                </a:lnTo>
                <a:lnTo>
                  <a:pt x="1002070" y="99076"/>
                </a:lnTo>
                <a:lnTo>
                  <a:pt x="958184" y="97486"/>
                </a:lnTo>
                <a:lnTo>
                  <a:pt x="918612" y="93156"/>
                </a:lnTo>
                <a:lnTo>
                  <a:pt x="876901" y="96283"/>
                </a:lnTo>
                <a:lnTo>
                  <a:pt x="838966" y="97650"/>
                </a:lnTo>
                <a:lnTo>
                  <a:pt x="802590" y="98056"/>
                </a:lnTo>
                <a:lnTo>
                  <a:pt x="765685" y="98176"/>
                </a:lnTo>
                <a:lnTo>
                  <a:pt x="724763" y="98211"/>
                </a:lnTo>
                <a:lnTo>
                  <a:pt x="687062" y="98222"/>
                </a:lnTo>
                <a:lnTo>
                  <a:pt x="650756" y="99217"/>
                </a:lnTo>
                <a:lnTo>
                  <a:pt x="615856" y="104363"/>
                </a:lnTo>
                <a:lnTo>
                  <a:pt x="574247" y="109250"/>
                </a:lnTo>
                <a:lnTo>
                  <a:pt x="532845" y="119476"/>
                </a:lnTo>
                <a:lnTo>
                  <a:pt x="495012" y="131050"/>
                </a:lnTo>
                <a:lnTo>
                  <a:pt x="452996" y="142891"/>
                </a:lnTo>
                <a:lnTo>
                  <a:pt x="415739" y="159524"/>
                </a:lnTo>
                <a:lnTo>
                  <a:pt x="379717" y="182911"/>
                </a:lnTo>
                <a:lnTo>
                  <a:pt x="343938" y="215165"/>
                </a:lnTo>
                <a:lnTo>
                  <a:pt x="308207" y="250200"/>
                </a:lnTo>
                <a:lnTo>
                  <a:pt x="273478" y="286775"/>
                </a:lnTo>
                <a:lnTo>
                  <a:pt x="243835" y="328542"/>
                </a:lnTo>
                <a:lnTo>
                  <a:pt x="214350" y="370491"/>
                </a:lnTo>
                <a:lnTo>
                  <a:pt x="195509" y="405226"/>
                </a:lnTo>
                <a:lnTo>
                  <a:pt x="172618" y="445394"/>
                </a:lnTo>
                <a:lnTo>
                  <a:pt x="151724" y="483974"/>
                </a:lnTo>
                <a:lnTo>
                  <a:pt x="132966" y="525282"/>
                </a:lnTo>
                <a:lnTo>
                  <a:pt x="119580" y="568940"/>
                </a:lnTo>
                <a:lnTo>
                  <a:pt x="104590" y="613296"/>
                </a:lnTo>
                <a:lnTo>
                  <a:pt x="93355" y="645638"/>
                </a:lnTo>
                <a:lnTo>
                  <a:pt x="82739" y="678864"/>
                </a:lnTo>
                <a:lnTo>
                  <a:pt x="74714" y="710168"/>
                </a:lnTo>
                <a:lnTo>
                  <a:pt x="65194" y="743263"/>
                </a:lnTo>
                <a:lnTo>
                  <a:pt x="55340" y="776823"/>
                </a:lnTo>
                <a:lnTo>
                  <a:pt x="47654" y="808275"/>
                </a:lnTo>
                <a:lnTo>
                  <a:pt x="40930" y="841437"/>
                </a:lnTo>
                <a:lnTo>
                  <a:pt x="34634" y="875026"/>
                </a:lnTo>
                <a:lnTo>
                  <a:pt x="28529" y="906492"/>
                </a:lnTo>
                <a:lnTo>
                  <a:pt x="25154" y="939658"/>
                </a:lnTo>
                <a:lnTo>
                  <a:pt x="22662" y="973251"/>
                </a:lnTo>
                <a:lnTo>
                  <a:pt x="18247" y="1004717"/>
                </a:lnTo>
                <a:lnTo>
                  <a:pt x="12978" y="1037884"/>
                </a:lnTo>
                <a:lnTo>
                  <a:pt x="8321" y="1072469"/>
                </a:lnTo>
                <a:lnTo>
                  <a:pt x="6251" y="1107684"/>
                </a:lnTo>
                <a:lnTo>
                  <a:pt x="5331" y="1140532"/>
                </a:lnTo>
                <a:lnTo>
                  <a:pt x="3930" y="1171669"/>
                </a:lnTo>
                <a:lnTo>
                  <a:pt x="0" y="1202043"/>
                </a:lnTo>
                <a:lnTo>
                  <a:pt x="238" y="1232080"/>
                </a:lnTo>
                <a:lnTo>
                  <a:pt x="3304" y="1274235"/>
                </a:lnTo>
                <a:lnTo>
                  <a:pt x="4212" y="1311861"/>
                </a:lnTo>
                <a:lnTo>
                  <a:pt x="7127" y="1348145"/>
                </a:lnTo>
                <a:lnTo>
                  <a:pt x="12261" y="1391220"/>
                </a:lnTo>
                <a:lnTo>
                  <a:pt x="20404" y="1428392"/>
                </a:lnTo>
                <a:lnTo>
                  <a:pt x="34483" y="1468611"/>
                </a:lnTo>
                <a:lnTo>
                  <a:pt x="46614" y="1507016"/>
                </a:lnTo>
                <a:lnTo>
                  <a:pt x="47490" y="1513669"/>
                </a:lnTo>
                <a:lnTo>
                  <a:pt x="53756" y="1526354"/>
                </a:lnTo>
                <a:lnTo>
                  <a:pt x="83491" y="1560923"/>
                </a:lnTo>
                <a:lnTo>
                  <a:pt x="125730" y="1587221"/>
                </a:lnTo>
                <a:lnTo>
                  <a:pt x="164269" y="1605427"/>
                </a:lnTo>
                <a:lnTo>
                  <a:pt x="208846" y="1621974"/>
                </a:lnTo>
                <a:lnTo>
                  <a:pt x="249184" y="1634083"/>
                </a:lnTo>
                <a:lnTo>
                  <a:pt x="292371" y="1643047"/>
                </a:lnTo>
                <a:lnTo>
                  <a:pt x="326664" y="1649342"/>
                </a:lnTo>
                <a:lnTo>
                  <a:pt x="369067" y="1656209"/>
                </a:lnTo>
                <a:lnTo>
                  <a:pt x="413235" y="1667120"/>
                </a:lnTo>
                <a:lnTo>
                  <a:pt x="449347" y="1674885"/>
                </a:lnTo>
                <a:lnTo>
                  <a:pt x="490033" y="1678619"/>
                </a:lnTo>
                <a:lnTo>
                  <a:pt x="528657" y="1684575"/>
                </a:lnTo>
                <a:lnTo>
                  <a:pt x="571079" y="1687774"/>
                </a:lnTo>
                <a:lnTo>
                  <a:pt x="614076" y="1694565"/>
                </a:lnTo>
                <a:lnTo>
                  <a:pt x="654376" y="1702860"/>
                </a:lnTo>
                <a:lnTo>
                  <a:pt x="686293" y="1708665"/>
                </a:lnTo>
                <a:lnTo>
                  <a:pt x="717676" y="1711906"/>
                </a:lnTo>
                <a:lnTo>
                  <a:pt x="748160" y="1714339"/>
                </a:lnTo>
                <a:lnTo>
                  <a:pt x="778245" y="1718727"/>
                </a:lnTo>
                <a:lnTo>
                  <a:pt x="810799" y="1723985"/>
                </a:lnTo>
                <a:lnTo>
                  <a:pt x="844119" y="1728637"/>
                </a:lnTo>
                <a:lnTo>
                  <a:pt x="875464" y="1730705"/>
                </a:lnTo>
                <a:lnTo>
                  <a:pt x="908577" y="1731624"/>
                </a:lnTo>
                <a:lnTo>
                  <a:pt x="943138" y="1733024"/>
                </a:lnTo>
                <a:lnTo>
                  <a:pt x="978342" y="1736954"/>
                </a:lnTo>
                <a:lnTo>
                  <a:pt x="1013833" y="1736716"/>
                </a:lnTo>
                <a:lnTo>
                  <a:pt x="1049450" y="1734295"/>
                </a:lnTo>
                <a:lnTo>
                  <a:pt x="1085123" y="1733220"/>
                </a:lnTo>
                <a:lnTo>
                  <a:pt x="1120822" y="1732742"/>
                </a:lnTo>
                <a:lnTo>
                  <a:pt x="1157524" y="1732529"/>
                </a:lnTo>
                <a:lnTo>
                  <a:pt x="1196987" y="1732435"/>
                </a:lnTo>
                <a:lnTo>
                  <a:pt x="1237677" y="1732392"/>
                </a:lnTo>
                <a:lnTo>
                  <a:pt x="1278913" y="1732374"/>
                </a:lnTo>
                <a:lnTo>
                  <a:pt x="1320391" y="1732365"/>
                </a:lnTo>
                <a:lnTo>
                  <a:pt x="1361976" y="1732362"/>
                </a:lnTo>
                <a:lnTo>
                  <a:pt x="1404602" y="1732360"/>
                </a:lnTo>
                <a:lnTo>
                  <a:pt x="1427081" y="1732360"/>
                </a:lnTo>
                <a:lnTo>
                  <a:pt x="1450005" y="1732360"/>
                </a:lnTo>
                <a:lnTo>
                  <a:pt x="1473225" y="1732359"/>
                </a:lnTo>
                <a:lnTo>
                  <a:pt x="1496643" y="1732360"/>
                </a:lnTo>
                <a:lnTo>
                  <a:pt x="1520192" y="1732359"/>
                </a:lnTo>
                <a:lnTo>
                  <a:pt x="1543829" y="1732359"/>
                </a:lnTo>
                <a:lnTo>
                  <a:pt x="1567524" y="1732359"/>
                </a:lnTo>
                <a:lnTo>
                  <a:pt x="1591259" y="1732359"/>
                </a:lnTo>
                <a:lnTo>
                  <a:pt x="1615019" y="1732359"/>
                </a:lnTo>
                <a:lnTo>
                  <a:pt x="1638797" y="1732359"/>
                </a:lnTo>
                <a:lnTo>
                  <a:pt x="1662586" y="1732359"/>
                </a:lnTo>
                <a:lnTo>
                  <a:pt x="1686384" y="1732359"/>
                </a:lnTo>
                <a:lnTo>
                  <a:pt x="1710186" y="1732359"/>
                </a:lnTo>
                <a:lnTo>
                  <a:pt x="1733991" y="1732359"/>
                </a:lnTo>
                <a:lnTo>
                  <a:pt x="1757799" y="1731367"/>
                </a:lnTo>
                <a:lnTo>
                  <a:pt x="1781609" y="1729714"/>
                </a:lnTo>
                <a:lnTo>
                  <a:pt x="1805419" y="1727619"/>
                </a:lnTo>
                <a:lnTo>
                  <a:pt x="1830222" y="1726222"/>
                </a:lnTo>
                <a:lnTo>
                  <a:pt x="1855688" y="1725291"/>
                </a:lnTo>
                <a:lnTo>
                  <a:pt x="1881594" y="1724670"/>
                </a:lnTo>
                <a:lnTo>
                  <a:pt x="1907795" y="1724257"/>
                </a:lnTo>
                <a:lnTo>
                  <a:pt x="1934192" y="1723981"/>
                </a:lnTo>
                <a:lnTo>
                  <a:pt x="1960719" y="1723797"/>
                </a:lnTo>
                <a:lnTo>
                  <a:pt x="1987334" y="1722682"/>
                </a:lnTo>
                <a:lnTo>
                  <a:pt x="2014007" y="1720947"/>
                </a:lnTo>
                <a:lnTo>
                  <a:pt x="2040719" y="1718798"/>
                </a:lnTo>
                <a:lnTo>
                  <a:pt x="2067456" y="1717365"/>
                </a:lnTo>
                <a:lnTo>
                  <a:pt x="2094211" y="1716410"/>
                </a:lnTo>
                <a:lnTo>
                  <a:pt x="2120977" y="1715773"/>
                </a:lnTo>
                <a:lnTo>
                  <a:pt x="2147750" y="1715349"/>
                </a:lnTo>
                <a:lnTo>
                  <a:pt x="2174529" y="1715066"/>
                </a:lnTo>
                <a:lnTo>
                  <a:pt x="2201311" y="1714877"/>
                </a:lnTo>
                <a:lnTo>
                  <a:pt x="2229088" y="1715743"/>
                </a:lnTo>
                <a:lnTo>
                  <a:pt x="2257528" y="1717313"/>
                </a:lnTo>
                <a:lnTo>
                  <a:pt x="2286410" y="1719352"/>
                </a:lnTo>
                <a:lnTo>
                  <a:pt x="2315586" y="1720711"/>
                </a:lnTo>
                <a:lnTo>
                  <a:pt x="2344959" y="1721617"/>
                </a:lnTo>
                <a:lnTo>
                  <a:pt x="2374462" y="1722221"/>
                </a:lnTo>
                <a:lnTo>
                  <a:pt x="2404054" y="1722624"/>
                </a:lnTo>
                <a:lnTo>
                  <a:pt x="2433703" y="1722892"/>
                </a:lnTo>
                <a:lnTo>
                  <a:pt x="2463391" y="1723071"/>
                </a:lnTo>
                <a:lnTo>
                  <a:pt x="2493104" y="1723191"/>
                </a:lnTo>
                <a:lnTo>
                  <a:pt x="2522836" y="1723270"/>
                </a:lnTo>
                <a:lnTo>
                  <a:pt x="2552578" y="1723323"/>
                </a:lnTo>
                <a:lnTo>
                  <a:pt x="2582329" y="1724351"/>
                </a:lnTo>
                <a:lnTo>
                  <a:pt x="2612084" y="1726028"/>
                </a:lnTo>
                <a:lnTo>
                  <a:pt x="2641843" y="1728138"/>
                </a:lnTo>
                <a:lnTo>
                  <a:pt x="2672596" y="1729545"/>
                </a:lnTo>
                <a:lnTo>
                  <a:pt x="2704013" y="1730483"/>
                </a:lnTo>
                <a:lnTo>
                  <a:pt x="2735870" y="1731109"/>
                </a:lnTo>
                <a:lnTo>
                  <a:pt x="2767031" y="1731525"/>
                </a:lnTo>
                <a:lnTo>
                  <a:pt x="2797727" y="1731803"/>
                </a:lnTo>
                <a:lnTo>
                  <a:pt x="2828113" y="1731988"/>
                </a:lnTo>
                <a:lnTo>
                  <a:pt x="2859284" y="1732112"/>
                </a:lnTo>
                <a:lnTo>
                  <a:pt x="2890978" y="1732194"/>
                </a:lnTo>
                <a:lnTo>
                  <a:pt x="2923022" y="1732249"/>
                </a:lnTo>
                <a:lnTo>
                  <a:pt x="2955299" y="1732286"/>
                </a:lnTo>
                <a:lnTo>
                  <a:pt x="2987731" y="1732310"/>
                </a:lnTo>
                <a:lnTo>
                  <a:pt x="3020266" y="1732327"/>
                </a:lnTo>
                <a:lnTo>
                  <a:pt x="3051879" y="1732337"/>
                </a:lnTo>
                <a:lnTo>
                  <a:pt x="3082875" y="1732344"/>
                </a:lnTo>
                <a:lnTo>
                  <a:pt x="3113461" y="1732349"/>
                </a:lnTo>
                <a:lnTo>
                  <a:pt x="3144766" y="1732353"/>
                </a:lnTo>
                <a:lnTo>
                  <a:pt x="3176550" y="1732354"/>
                </a:lnTo>
                <a:lnTo>
                  <a:pt x="3208653" y="1732356"/>
                </a:lnTo>
                <a:lnTo>
                  <a:pt x="3240970" y="1733349"/>
                </a:lnTo>
                <a:lnTo>
                  <a:pt x="3273428" y="1735004"/>
                </a:lnTo>
                <a:lnTo>
                  <a:pt x="3305981" y="1737098"/>
                </a:lnTo>
                <a:lnTo>
                  <a:pt x="3338597" y="1738495"/>
                </a:lnTo>
                <a:lnTo>
                  <a:pt x="3371255" y="1739426"/>
                </a:lnTo>
                <a:lnTo>
                  <a:pt x="3403942" y="1740047"/>
                </a:lnTo>
                <a:lnTo>
                  <a:pt x="3435654" y="1741453"/>
                </a:lnTo>
                <a:lnTo>
                  <a:pt x="3466718" y="1743382"/>
                </a:lnTo>
                <a:lnTo>
                  <a:pt x="3497348" y="1745661"/>
                </a:lnTo>
                <a:lnTo>
                  <a:pt x="3528683" y="1747180"/>
                </a:lnTo>
                <a:lnTo>
                  <a:pt x="3560487" y="1748193"/>
                </a:lnTo>
                <a:lnTo>
                  <a:pt x="3592604" y="1748868"/>
                </a:lnTo>
                <a:lnTo>
                  <a:pt x="3623937" y="1749318"/>
                </a:lnTo>
                <a:lnTo>
                  <a:pt x="3654747" y="1749618"/>
                </a:lnTo>
                <a:lnTo>
                  <a:pt x="3685209" y="1749818"/>
                </a:lnTo>
                <a:lnTo>
                  <a:pt x="3715440" y="1748959"/>
                </a:lnTo>
                <a:lnTo>
                  <a:pt x="3745514" y="1747395"/>
                </a:lnTo>
                <a:lnTo>
                  <a:pt x="3775487" y="1745359"/>
                </a:lnTo>
                <a:lnTo>
                  <a:pt x="3806382" y="1744003"/>
                </a:lnTo>
                <a:lnTo>
                  <a:pt x="3837893" y="1743098"/>
                </a:lnTo>
                <a:lnTo>
                  <a:pt x="3869814" y="1742495"/>
                </a:lnTo>
                <a:lnTo>
                  <a:pt x="3901017" y="1742093"/>
                </a:lnTo>
                <a:lnTo>
                  <a:pt x="3931741" y="1741825"/>
                </a:lnTo>
                <a:lnTo>
                  <a:pt x="3962145" y="1741646"/>
                </a:lnTo>
                <a:lnTo>
                  <a:pt x="3992337" y="1741527"/>
                </a:lnTo>
                <a:lnTo>
                  <a:pt x="4022386" y="1741448"/>
                </a:lnTo>
                <a:lnTo>
                  <a:pt x="4052341" y="1741395"/>
                </a:lnTo>
                <a:lnTo>
                  <a:pt x="4082233" y="1741359"/>
                </a:lnTo>
                <a:lnTo>
                  <a:pt x="4112083" y="1741336"/>
                </a:lnTo>
                <a:lnTo>
                  <a:pt x="4141904" y="1741320"/>
                </a:lnTo>
                <a:lnTo>
                  <a:pt x="4171707" y="1741310"/>
                </a:lnTo>
                <a:lnTo>
                  <a:pt x="4201498" y="1741303"/>
                </a:lnTo>
                <a:lnTo>
                  <a:pt x="4231280" y="1741298"/>
                </a:lnTo>
                <a:lnTo>
                  <a:pt x="4261057" y="1740303"/>
                </a:lnTo>
                <a:lnTo>
                  <a:pt x="4290830" y="1738647"/>
                </a:lnTo>
                <a:lnTo>
                  <a:pt x="4320600" y="1736551"/>
                </a:lnTo>
                <a:lnTo>
                  <a:pt x="4350369" y="1736146"/>
                </a:lnTo>
                <a:lnTo>
                  <a:pt x="4380137" y="1736868"/>
                </a:lnTo>
                <a:lnTo>
                  <a:pt x="4409904" y="1738341"/>
                </a:lnTo>
                <a:lnTo>
                  <a:pt x="4438679" y="1738332"/>
                </a:lnTo>
                <a:lnTo>
                  <a:pt x="4466791" y="1737333"/>
                </a:lnTo>
                <a:lnTo>
                  <a:pt x="4494463" y="1735675"/>
                </a:lnTo>
                <a:lnTo>
                  <a:pt x="4522832" y="1733578"/>
                </a:lnTo>
                <a:lnTo>
                  <a:pt x="4551667" y="1731187"/>
                </a:lnTo>
                <a:lnTo>
                  <a:pt x="4580812" y="1728601"/>
                </a:lnTo>
                <a:lnTo>
                  <a:pt x="4609172" y="1725885"/>
                </a:lnTo>
                <a:lnTo>
                  <a:pt x="4637008" y="1723082"/>
                </a:lnTo>
                <a:lnTo>
                  <a:pt x="4664496" y="1720221"/>
                </a:lnTo>
                <a:lnTo>
                  <a:pt x="4691750" y="1718314"/>
                </a:lnTo>
                <a:lnTo>
                  <a:pt x="4718849" y="1717043"/>
                </a:lnTo>
                <a:lnTo>
                  <a:pt x="4745845" y="1716195"/>
                </a:lnTo>
                <a:lnTo>
                  <a:pt x="4772772" y="1715630"/>
                </a:lnTo>
                <a:lnTo>
                  <a:pt x="4799652" y="1715253"/>
                </a:lnTo>
                <a:lnTo>
                  <a:pt x="4826504" y="1715002"/>
                </a:lnTo>
                <a:lnTo>
                  <a:pt x="4853333" y="1713842"/>
                </a:lnTo>
                <a:lnTo>
                  <a:pt x="4880149" y="1712077"/>
                </a:lnTo>
                <a:lnTo>
                  <a:pt x="4906957" y="1709908"/>
                </a:lnTo>
                <a:lnTo>
                  <a:pt x="4933758" y="1707469"/>
                </a:lnTo>
                <a:lnTo>
                  <a:pt x="4960555" y="1704852"/>
                </a:lnTo>
                <a:lnTo>
                  <a:pt x="4987350" y="1702114"/>
                </a:lnTo>
                <a:lnTo>
                  <a:pt x="5013150" y="1699298"/>
                </a:lnTo>
                <a:lnTo>
                  <a:pt x="5038288" y="1696428"/>
                </a:lnTo>
                <a:lnTo>
                  <a:pt x="5062984" y="1693522"/>
                </a:lnTo>
                <a:lnTo>
                  <a:pt x="5088377" y="1690593"/>
                </a:lnTo>
                <a:lnTo>
                  <a:pt x="5114236" y="1687647"/>
                </a:lnTo>
                <a:lnTo>
                  <a:pt x="5140405" y="1684691"/>
                </a:lnTo>
                <a:lnTo>
                  <a:pt x="5165789" y="1681730"/>
                </a:lnTo>
                <a:lnTo>
                  <a:pt x="5190649" y="1678762"/>
                </a:lnTo>
                <a:lnTo>
                  <a:pt x="5215159" y="1675792"/>
                </a:lnTo>
                <a:lnTo>
                  <a:pt x="5240429" y="1673812"/>
                </a:lnTo>
                <a:lnTo>
                  <a:pt x="5266205" y="1672491"/>
                </a:lnTo>
                <a:lnTo>
                  <a:pt x="5292320" y="1671611"/>
                </a:lnTo>
                <a:lnTo>
                  <a:pt x="5317667" y="1670033"/>
                </a:lnTo>
                <a:lnTo>
                  <a:pt x="5342502" y="1667987"/>
                </a:lnTo>
                <a:lnTo>
                  <a:pt x="5366997" y="1665632"/>
                </a:lnTo>
                <a:lnTo>
                  <a:pt x="5391264" y="1663070"/>
                </a:lnTo>
                <a:lnTo>
                  <a:pt x="5415379" y="1660369"/>
                </a:lnTo>
                <a:lnTo>
                  <a:pt x="5439394" y="1657576"/>
                </a:lnTo>
                <a:lnTo>
                  <a:pt x="5463341" y="1655715"/>
                </a:lnTo>
                <a:lnTo>
                  <a:pt x="5487243" y="1654474"/>
                </a:lnTo>
                <a:lnTo>
                  <a:pt x="5511116" y="1653646"/>
                </a:lnTo>
                <a:lnTo>
                  <a:pt x="5534968" y="1652103"/>
                </a:lnTo>
                <a:lnTo>
                  <a:pt x="5558807" y="1650082"/>
                </a:lnTo>
                <a:lnTo>
                  <a:pt x="5582637" y="1647742"/>
                </a:lnTo>
                <a:lnTo>
                  <a:pt x="5606461" y="1646182"/>
                </a:lnTo>
                <a:lnTo>
                  <a:pt x="5630282" y="1645142"/>
                </a:lnTo>
                <a:lnTo>
                  <a:pt x="5654100" y="1644449"/>
                </a:lnTo>
                <a:lnTo>
                  <a:pt x="5677916" y="1642994"/>
                </a:lnTo>
                <a:lnTo>
                  <a:pt x="5701731" y="1641033"/>
                </a:lnTo>
                <a:lnTo>
                  <a:pt x="5725544" y="1638732"/>
                </a:lnTo>
                <a:lnTo>
                  <a:pt x="5749358" y="1637199"/>
                </a:lnTo>
                <a:lnTo>
                  <a:pt x="5773171" y="1636177"/>
                </a:lnTo>
                <a:lnTo>
                  <a:pt x="5796984" y="1635495"/>
                </a:lnTo>
                <a:lnTo>
                  <a:pt x="5820797" y="1634049"/>
                </a:lnTo>
                <a:lnTo>
                  <a:pt x="5844610" y="1632092"/>
                </a:lnTo>
                <a:lnTo>
                  <a:pt x="5868422" y="1629796"/>
                </a:lnTo>
                <a:lnTo>
                  <a:pt x="5892235" y="1628265"/>
                </a:lnTo>
                <a:lnTo>
                  <a:pt x="5916048" y="1627244"/>
                </a:lnTo>
                <a:lnTo>
                  <a:pt x="5939860" y="1626564"/>
                </a:lnTo>
                <a:lnTo>
                  <a:pt x="5962681" y="1625118"/>
                </a:lnTo>
                <a:lnTo>
                  <a:pt x="6006557" y="1620865"/>
                </a:lnTo>
                <a:lnTo>
                  <a:pt x="6028974" y="1618342"/>
                </a:lnTo>
                <a:lnTo>
                  <a:pt x="6051855" y="1615669"/>
                </a:lnTo>
                <a:lnTo>
                  <a:pt x="6075047" y="1612893"/>
                </a:lnTo>
                <a:lnTo>
                  <a:pt x="6119336" y="1609810"/>
                </a:lnTo>
                <a:lnTo>
                  <a:pt x="6162172" y="1608440"/>
                </a:lnTo>
                <a:lnTo>
                  <a:pt x="6204361" y="1607831"/>
                </a:lnTo>
                <a:lnTo>
                  <a:pt x="6248908" y="1604914"/>
                </a:lnTo>
                <a:lnTo>
                  <a:pt x="6271900" y="1602747"/>
                </a:lnTo>
                <a:lnTo>
                  <a:pt x="6315967" y="1600340"/>
                </a:lnTo>
                <a:lnTo>
                  <a:pt x="6357712" y="1599270"/>
                </a:lnTo>
                <a:lnTo>
                  <a:pt x="6396108" y="1598794"/>
                </a:lnTo>
                <a:lnTo>
                  <a:pt x="6435663" y="1598583"/>
                </a:lnTo>
                <a:lnTo>
                  <a:pt x="6475402" y="1598489"/>
                </a:lnTo>
                <a:lnTo>
                  <a:pt x="6512908" y="1598447"/>
                </a:lnTo>
                <a:lnTo>
                  <a:pt x="6552066" y="1601074"/>
                </a:lnTo>
                <a:lnTo>
                  <a:pt x="6591628" y="1604557"/>
                </a:lnTo>
                <a:lnTo>
                  <a:pt x="6629056" y="1606105"/>
                </a:lnTo>
                <a:lnTo>
                  <a:pt x="6665534" y="1609439"/>
                </a:lnTo>
                <a:lnTo>
                  <a:pt x="6701590" y="1614228"/>
                </a:lnTo>
                <a:lnTo>
                  <a:pt x="6737459" y="1619663"/>
                </a:lnTo>
                <a:lnTo>
                  <a:pt x="6773244" y="1625387"/>
                </a:lnTo>
                <a:lnTo>
                  <a:pt x="6808993" y="1632230"/>
                </a:lnTo>
                <a:lnTo>
                  <a:pt x="6844725" y="1641886"/>
                </a:lnTo>
                <a:lnTo>
                  <a:pt x="6880449" y="1650146"/>
                </a:lnTo>
                <a:lnTo>
                  <a:pt x="6915179" y="1657125"/>
                </a:lnTo>
                <a:lnTo>
                  <a:pt x="6947150" y="1663533"/>
                </a:lnTo>
                <a:lnTo>
                  <a:pt x="6980543" y="1672335"/>
                </a:lnTo>
                <a:lnTo>
                  <a:pt x="7014234" y="1680877"/>
                </a:lnTo>
                <a:lnTo>
                  <a:pt x="7045745" y="1684673"/>
                </a:lnTo>
                <a:lnTo>
                  <a:pt x="7076286" y="1691652"/>
                </a:lnTo>
                <a:lnTo>
                  <a:pt x="7106397" y="1700376"/>
                </a:lnTo>
                <a:lnTo>
                  <a:pt x="7136316" y="1707561"/>
                </a:lnTo>
                <a:lnTo>
                  <a:pt x="7166150" y="1714061"/>
                </a:lnTo>
                <a:lnTo>
                  <a:pt x="7208191" y="1723299"/>
                </a:lnTo>
                <a:lnTo>
                  <a:pt x="7248429" y="1732321"/>
                </a:lnTo>
                <a:lnTo>
                  <a:pt x="7289124" y="1738632"/>
                </a:lnTo>
                <a:lnTo>
                  <a:pt x="7326318" y="1743147"/>
                </a:lnTo>
                <a:lnTo>
                  <a:pt x="7362473" y="1750769"/>
                </a:lnTo>
                <a:lnTo>
                  <a:pt x="7398322" y="1759312"/>
                </a:lnTo>
                <a:lnTo>
                  <a:pt x="7434078" y="1765480"/>
                </a:lnTo>
                <a:lnTo>
                  <a:pt x="7469809" y="1769954"/>
                </a:lnTo>
                <a:lnTo>
                  <a:pt x="7505531" y="1777563"/>
                </a:lnTo>
                <a:lnTo>
                  <a:pt x="7541250" y="1783456"/>
                </a:lnTo>
                <a:lnTo>
                  <a:pt x="7584135" y="1790187"/>
                </a:lnTo>
                <a:lnTo>
                  <a:pt x="7627407" y="1793943"/>
                </a:lnTo>
                <a:lnTo>
                  <a:pt x="7659383" y="1794593"/>
                </a:lnTo>
                <a:lnTo>
                  <a:pt x="7702261" y="1794786"/>
                </a:lnTo>
                <a:lnTo>
                  <a:pt x="7736132" y="1793851"/>
                </a:lnTo>
                <a:lnTo>
                  <a:pt x="7779984" y="1787794"/>
                </a:lnTo>
                <a:lnTo>
                  <a:pt x="7817603" y="1781563"/>
                </a:lnTo>
                <a:lnTo>
                  <a:pt x="7853698" y="1770778"/>
                </a:lnTo>
                <a:lnTo>
                  <a:pt x="7879559" y="1761050"/>
                </a:lnTo>
                <a:lnTo>
                  <a:pt x="7917536" y="1734802"/>
                </a:lnTo>
                <a:lnTo>
                  <a:pt x="7929416" y="1720547"/>
                </a:lnTo>
                <a:lnTo>
                  <a:pt x="7955544" y="1683546"/>
                </a:lnTo>
                <a:lnTo>
                  <a:pt x="7976269" y="1641651"/>
                </a:lnTo>
                <a:lnTo>
                  <a:pt x="7986983" y="1604280"/>
                </a:lnTo>
                <a:lnTo>
                  <a:pt x="7996442" y="1561787"/>
                </a:lnTo>
                <a:lnTo>
                  <a:pt x="8005528" y="1517778"/>
                </a:lnTo>
                <a:lnTo>
                  <a:pt x="8010526" y="1487169"/>
                </a:lnTo>
                <a:lnTo>
                  <a:pt x="8012747" y="1453721"/>
                </a:lnTo>
                <a:lnTo>
                  <a:pt x="8016381" y="1416367"/>
                </a:lnTo>
                <a:lnTo>
                  <a:pt x="8021302" y="1377605"/>
                </a:lnTo>
                <a:lnTo>
                  <a:pt x="8026797" y="1340534"/>
                </a:lnTo>
                <a:lnTo>
                  <a:pt x="8032547" y="1301569"/>
                </a:lnTo>
                <a:lnTo>
                  <a:pt x="8038409" y="1261100"/>
                </a:lnTo>
                <a:lnTo>
                  <a:pt x="8044322" y="1219962"/>
                </a:lnTo>
                <a:lnTo>
                  <a:pt x="8050258" y="1175882"/>
                </a:lnTo>
                <a:lnTo>
                  <a:pt x="8053229" y="1153015"/>
                </a:lnTo>
                <a:lnTo>
                  <a:pt x="8059176" y="1109087"/>
                </a:lnTo>
                <a:lnTo>
                  <a:pt x="8065128" y="1065419"/>
                </a:lnTo>
                <a:lnTo>
                  <a:pt x="8068103" y="1042662"/>
                </a:lnTo>
                <a:lnTo>
                  <a:pt x="8071080" y="1019553"/>
                </a:lnTo>
                <a:lnTo>
                  <a:pt x="8075048" y="996210"/>
                </a:lnTo>
                <a:lnTo>
                  <a:pt x="8079678" y="972710"/>
                </a:lnTo>
                <a:lnTo>
                  <a:pt x="8084750" y="949106"/>
                </a:lnTo>
                <a:lnTo>
                  <a:pt x="8089122" y="925433"/>
                </a:lnTo>
                <a:lnTo>
                  <a:pt x="8093030" y="901713"/>
                </a:lnTo>
                <a:lnTo>
                  <a:pt x="8096627" y="877962"/>
                </a:lnTo>
                <a:lnTo>
                  <a:pt x="8101010" y="853198"/>
                </a:lnTo>
                <a:lnTo>
                  <a:pt x="8105915" y="827760"/>
                </a:lnTo>
                <a:lnTo>
                  <a:pt x="8111170" y="801871"/>
                </a:lnTo>
                <a:lnTo>
                  <a:pt x="8115666" y="776674"/>
                </a:lnTo>
                <a:lnTo>
                  <a:pt x="8119655" y="751939"/>
                </a:lnTo>
                <a:lnTo>
                  <a:pt x="8123307" y="727511"/>
                </a:lnTo>
                <a:lnTo>
                  <a:pt x="8127725" y="702296"/>
                </a:lnTo>
                <a:lnTo>
                  <a:pt x="8132655" y="676557"/>
                </a:lnTo>
                <a:lnTo>
                  <a:pt x="8137927" y="650468"/>
                </a:lnTo>
                <a:lnTo>
                  <a:pt x="8142434" y="625137"/>
                </a:lnTo>
                <a:lnTo>
                  <a:pt x="8146430" y="600313"/>
                </a:lnTo>
                <a:lnTo>
                  <a:pt x="8150087" y="575825"/>
                </a:lnTo>
                <a:lnTo>
                  <a:pt x="8153517" y="551563"/>
                </a:lnTo>
                <a:lnTo>
                  <a:pt x="8156795" y="527451"/>
                </a:lnTo>
                <a:lnTo>
                  <a:pt x="8159973" y="503439"/>
                </a:lnTo>
                <a:lnTo>
                  <a:pt x="8164076" y="479493"/>
                </a:lnTo>
                <a:lnTo>
                  <a:pt x="8168796" y="455592"/>
                </a:lnTo>
                <a:lnTo>
                  <a:pt x="8173927" y="431720"/>
                </a:lnTo>
                <a:lnTo>
                  <a:pt x="8178339" y="407868"/>
                </a:lnTo>
                <a:lnTo>
                  <a:pt x="8182274" y="384029"/>
                </a:lnTo>
                <a:lnTo>
                  <a:pt x="8185888" y="360199"/>
                </a:lnTo>
                <a:lnTo>
                  <a:pt x="8190283" y="337367"/>
                </a:lnTo>
                <a:lnTo>
                  <a:pt x="8200456" y="293477"/>
                </a:lnTo>
                <a:lnTo>
                  <a:pt x="8208947" y="253465"/>
                </a:lnTo>
                <a:lnTo>
                  <a:pt x="8216028" y="215839"/>
                </a:lnTo>
                <a:lnTo>
                  <a:pt x="8222482" y="179272"/>
                </a:lnTo>
                <a:lnTo>
                  <a:pt x="8228659" y="145822"/>
                </a:lnTo>
                <a:lnTo>
                  <a:pt x="8235068" y="101745"/>
                </a:lnTo>
                <a:lnTo>
                  <a:pt x="8239612" y="63550"/>
                </a:lnTo>
                <a:lnTo>
                  <a:pt x="824669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7864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A5E9-403F-4DF4-A9C4-7DF8D942C3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77C3EA-72B6-409A-9951-EC59948B4693}"/>
              </a:ext>
            </a:extLst>
          </p:cNvPr>
          <p:cNvSpPr>
            <a:spLocks noGrp="1"/>
          </p:cNvSpPr>
          <p:nvPr>
            <p:ph idx="1"/>
          </p:nvPr>
        </p:nvSpPr>
        <p:spPr>
          <a:xfrm>
            <a:off x="457200" y="274638"/>
            <a:ext cx="8229600" cy="5851525"/>
          </a:xfrm>
        </p:spPr>
        <p:txBody>
          <a:bodyPr>
            <a:normAutofit fontScale="92500"/>
          </a:bodyPr>
          <a:lstStyle/>
          <a:p>
            <a:r>
              <a:rPr lang="en-CA" sz="4000" dirty="0"/>
              <a:t>It is a good thing we know how to prevent germs and viruses from entering our blood (do not play with sharp objects, including needles, and avoid other people’s bodily fluids). </a:t>
            </a:r>
            <a:br>
              <a:rPr lang="en-CA" sz="4000" dirty="0"/>
            </a:br>
            <a:br>
              <a:rPr lang="en-CA" sz="4000" dirty="0"/>
            </a:br>
            <a:r>
              <a:rPr lang="en-CA" sz="4000" dirty="0"/>
              <a:t>After all, it is always a good idea to learn of ways to keep germs and viruses from entering our bodies, even the ones our bodies can fight off. That way, we give our guards a rest.</a:t>
            </a:r>
            <a:endParaRPr lang="en-US" sz="4000" dirty="0"/>
          </a:p>
          <a:p>
            <a:endParaRPr lang="en-US" dirty="0"/>
          </a:p>
        </p:txBody>
      </p:sp>
      <p:grpSp>
        <p:nvGrpSpPr>
          <p:cNvPr id="6" name="SMARTInkShape-Group10">
            <a:extLst>
              <a:ext uri="{FF2B5EF4-FFF2-40B4-BE49-F238E27FC236}">
                <a16:creationId xmlns:a16="http://schemas.microsoft.com/office/drawing/2014/main" id="{506074B2-45AE-4465-A0F4-11D660B122BF}"/>
              </a:ext>
            </a:extLst>
          </p:cNvPr>
          <p:cNvGrpSpPr/>
          <p:nvPr/>
        </p:nvGrpSpPr>
        <p:grpSpPr>
          <a:xfrm>
            <a:off x="1295638" y="1285875"/>
            <a:ext cx="1463636" cy="551791"/>
            <a:chOff x="1295638" y="1285875"/>
            <a:chExt cx="1463636" cy="551791"/>
          </a:xfrm>
        </p:grpSpPr>
        <p:sp>
          <p:nvSpPr>
            <p:cNvPr id="4" name="SMARTInkShape-10">
              <a:extLst>
                <a:ext uri="{FF2B5EF4-FFF2-40B4-BE49-F238E27FC236}">
                  <a16:creationId xmlns:a16="http://schemas.microsoft.com/office/drawing/2014/main" id="{E577DED9-FE77-4418-9558-0D3CE24639A7}"/>
                </a:ext>
              </a:extLst>
            </p:cNvPr>
            <p:cNvSpPr/>
            <p:nvPr/>
          </p:nvSpPr>
          <p:spPr>
            <a:xfrm>
              <a:off x="1295638" y="1285875"/>
              <a:ext cx="1433673" cy="551791"/>
            </a:xfrm>
            <a:custGeom>
              <a:avLst/>
              <a:gdLst/>
              <a:ahLst/>
              <a:cxnLst/>
              <a:rect l="0" t="0" r="0" b="0"/>
              <a:pathLst>
                <a:path w="1433673" h="551791">
                  <a:moveTo>
                    <a:pt x="1356479" y="116086"/>
                  </a:moveTo>
                  <a:lnTo>
                    <a:pt x="1356479" y="111346"/>
                  </a:lnTo>
                  <a:lnTo>
                    <a:pt x="1355487" y="109949"/>
                  </a:lnTo>
                  <a:lnTo>
                    <a:pt x="1353833" y="109018"/>
                  </a:lnTo>
                  <a:lnTo>
                    <a:pt x="1344050" y="107524"/>
                  </a:lnTo>
                  <a:lnTo>
                    <a:pt x="1307071" y="104525"/>
                  </a:lnTo>
                  <a:lnTo>
                    <a:pt x="1266214" y="90907"/>
                  </a:lnTo>
                  <a:lnTo>
                    <a:pt x="1226405" y="77009"/>
                  </a:lnTo>
                  <a:lnTo>
                    <a:pt x="1186848" y="57525"/>
                  </a:lnTo>
                  <a:lnTo>
                    <a:pt x="1152546" y="44617"/>
                  </a:lnTo>
                  <a:lnTo>
                    <a:pt x="1109527" y="30347"/>
                  </a:lnTo>
                  <a:lnTo>
                    <a:pt x="1071337" y="17974"/>
                  </a:lnTo>
                  <a:lnTo>
                    <a:pt x="1041474" y="11610"/>
                  </a:lnTo>
                  <a:lnTo>
                    <a:pt x="1000569" y="4719"/>
                  </a:lnTo>
                  <a:lnTo>
                    <a:pt x="961879" y="621"/>
                  </a:lnTo>
                  <a:lnTo>
                    <a:pt x="928344" y="184"/>
                  </a:lnTo>
                  <a:lnTo>
                    <a:pt x="897314" y="82"/>
                  </a:lnTo>
                  <a:lnTo>
                    <a:pt x="863679" y="36"/>
                  </a:lnTo>
                  <a:lnTo>
                    <a:pt x="825496" y="11"/>
                  </a:lnTo>
                  <a:lnTo>
                    <a:pt x="790590" y="3"/>
                  </a:lnTo>
                  <a:lnTo>
                    <a:pt x="749377" y="1"/>
                  </a:lnTo>
                  <a:lnTo>
                    <a:pt x="706693" y="0"/>
                  </a:lnTo>
                  <a:lnTo>
                    <a:pt x="667856" y="0"/>
                  </a:lnTo>
                  <a:lnTo>
                    <a:pt x="635690" y="0"/>
                  </a:lnTo>
                  <a:lnTo>
                    <a:pt x="596878" y="0"/>
                  </a:lnTo>
                  <a:lnTo>
                    <a:pt x="562142" y="0"/>
                  </a:lnTo>
                  <a:lnTo>
                    <a:pt x="522500" y="4740"/>
                  </a:lnTo>
                  <a:lnTo>
                    <a:pt x="481447" y="8102"/>
                  </a:lnTo>
                  <a:lnTo>
                    <a:pt x="438795" y="11412"/>
                  </a:lnTo>
                  <a:lnTo>
                    <a:pt x="396672" y="16586"/>
                  </a:lnTo>
                  <a:lnTo>
                    <a:pt x="358255" y="23745"/>
                  </a:lnTo>
                  <a:lnTo>
                    <a:pt x="314773" y="26388"/>
                  </a:lnTo>
                  <a:lnTo>
                    <a:pt x="276345" y="36151"/>
                  </a:lnTo>
                  <a:lnTo>
                    <a:pt x="233173" y="49107"/>
                  </a:lnTo>
                  <a:lnTo>
                    <a:pt x="195982" y="55341"/>
                  </a:lnTo>
                  <a:lnTo>
                    <a:pt x="152011" y="68693"/>
                  </a:lnTo>
                  <a:lnTo>
                    <a:pt x="114018" y="83374"/>
                  </a:lnTo>
                  <a:lnTo>
                    <a:pt x="73995" y="108894"/>
                  </a:lnTo>
                  <a:lnTo>
                    <a:pt x="38569" y="128923"/>
                  </a:lnTo>
                  <a:lnTo>
                    <a:pt x="15319" y="153140"/>
                  </a:lnTo>
                  <a:lnTo>
                    <a:pt x="5496" y="172705"/>
                  </a:lnTo>
                  <a:lnTo>
                    <a:pt x="0" y="202354"/>
                  </a:lnTo>
                  <a:lnTo>
                    <a:pt x="529" y="211974"/>
                  </a:lnTo>
                  <a:lnTo>
                    <a:pt x="7398" y="233133"/>
                  </a:lnTo>
                  <a:lnTo>
                    <a:pt x="27860" y="264649"/>
                  </a:lnTo>
                  <a:lnTo>
                    <a:pt x="67523" y="294645"/>
                  </a:lnTo>
                  <a:lnTo>
                    <a:pt x="110999" y="333209"/>
                  </a:lnTo>
                  <a:lnTo>
                    <a:pt x="146847" y="355561"/>
                  </a:lnTo>
                  <a:lnTo>
                    <a:pt x="189991" y="384427"/>
                  </a:lnTo>
                  <a:lnTo>
                    <a:pt x="231969" y="416386"/>
                  </a:lnTo>
                  <a:lnTo>
                    <a:pt x="276070" y="439373"/>
                  </a:lnTo>
                  <a:lnTo>
                    <a:pt x="311722" y="461726"/>
                  </a:lnTo>
                  <a:lnTo>
                    <a:pt x="353565" y="478122"/>
                  </a:lnTo>
                  <a:lnTo>
                    <a:pt x="394168" y="493560"/>
                  </a:lnTo>
                  <a:lnTo>
                    <a:pt x="435371" y="510684"/>
                  </a:lnTo>
                  <a:lnTo>
                    <a:pt x="479302" y="523621"/>
                  </a:lnTo>
                  <a:lnTo>
                    <a:pt x="514381" y="532729"/>
                  </a:lnTo>
                  <a:lnTo>
                    <a:pt x="550903" y="540720"/>
                  </a:lnTo>
                  <a:lnTo>
                    <a:pt x="591710" y="543528"/>
                  </a:lnTo>
                  <a:lnTo>
                    <a:pt x="630370" y="545353"/>
                  </a:lnTo>
                  <a:lnTo>
                    <a:pt x="672803" y="550744"/>
                  </a:lnTo>
                  <a:lnTo>
                    <a:pt x="716795" y="551790"/>
                  </a:lnTo>
                  <a:lnTo>
                    <a:pt x="761249" y="547250"/>
                  </a:lnTo>
                  <a:lnTo>
                    <a:pt x="804847" y="545463"/>
                  </a:lnTo>
                  <a:lnTo>
                    <a:pt x="844334" y="543942"/>
                  </a:lnTo>
                  <a:lnTo>
                    <a:pt x="887012" y="537648"/>
                  </a:lnTo>
                  <a:lnTo>
                    <a:pt x="931077" y="530491"/>
                  </a:lnTo>
                  <a:lnTo>
                    <a:pt x="975552" y="526938"/>
                  </a:lnTo>
                  <a:lnTo>
                    <a:pt x="1020149" y="520042"/>
                  </a:lnTo>
                  <a:lnTo>
                    <a:pt x="1064782" y="511715"/>
                  </a:lnTo>
                  <a:lnTo>
                    <a:pt x="1109426" y="502964"/>
                  </a:lnTo>
                  <a:lnTo>
                    <a:pt x="1153082" y="494087"/>
                  </a:lnTo>
                  <a:lnTo>
                    <a:pt x="1192585" y="484181"/>
                  </a:lnTo>
                  <a:lnTo>
                    <a:pt x="1234276" y="470111"/>
                  </a:lnTo>
                  <a:lnTo>
                    <a:pt x="1272205" y="458225"/>
                  </a:lnTo>
                  <a:lnTo>
                    <a:pt x="1307586" y="443569"/>
                  </a:lnTo>
                  <a:lnTo>
                    <a:pt x="1346711" y="426579"/>
                  </a:lnTo>
                  <a:lnTo>
                    <a:pt x="1391340" y="392727"/>
                  </a:lnTo>
                  <a:lnTo>
                    <a:pt x="1407157" y="374994"/>
                  </a:lnTo>
                  <a:lnTo>
                    <a:pt x="1426131" y="341743"/>
                  </a:lnTo>
                  <a:lnTo>
                    <a:pt x="1433672" y="313254"/>
                  </a:lnTo>
                  <a:lnTo>
                    <a:pt x="1429090" y="270825"/>
                  </a:lnTo>
                  <a:lnTo>
                    <a:pt x="1420437" y="242963"/>
                  </a:lnTo>
                  <a:lnTo>
                    <a:pt x="1388826" y="202831"/>
                  </a:lnTo>
                  <a:lnTo>
                    <a:pt x="1365331" y="181323"/>
                  </a:lnTo>
                  <a:lnTo>
                    <a:pt x="1336840" y="167227"/>
                  </a:lnTo>
                  <a:lnTo>
                    <a:pt x="1285042" y="160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1">
              <a:extLst>
                <a:ext uri="{FF2B5EF4-FFF2-40B4-BE49-F238E27FC236}">
                  <a16:creationId xmlns:a16="http://schemas.microsoft.com/office/drawing/2014/main" id="{68099010-F677-42E3-AB4B-B507393F20F8}"/>
                </a:ext>
              </a:extLst>
            </p:cNvPr>
            <p:cNvSpPr/>
            <p:nvPr/>
          </p:nvSpPr>
          <p:spPr>
            <a:xfrm>
              <a:off x="2750344" y="1509117"/>
              <a:ext cx="8930" cy="17861"/>
            </a:xfrm>
            <a:custGeom>
              <a:avLst/>
              <a:gdLst/>
              <a:ahLst/>
              <a:cxnLst/>
              <a:rect l="0" t="0" r="0" b="0"/>
              <a:pathLst>
                <a:path w="8930" h="17861">
                  <a:moveTo>
                    <a:pt x="8929" y="17860"/>
                  </a:move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SMARTInkShape-12">
            <a:extLst>
              <a:ext uri="{FF2B5EF4-FFF2-40B4-BE49-F238E27FC236}">
                <a16:creationId xmlns:a16="http://schemas.microsoft.com/office/drawing/2014/main" id="{E10593F3-D75E-47FF-ABF6-35FC43C5402E}"/>
              </a:ext>
            </a:extLst>
          </p:cNvPr>
          <p:cNvSpPr/>
          <p:nvPr/>
        </p:nvSpPr>
        <p:spPr>
          <a:xfrm>
            <a:off x="643432" y="4340120"/>
            <a:ext cx="1794374" cy="587186"/>
          </a:xfrm>
          <a:custGeom>
            <a:avLst/>
            <a:gdLst/>
            <a:ahLst/>
            <a:cxnLst/>
            <a:rect l="0" t="0" r="0" b="0"/>
            <a:pathLst>
              <a:path w="1794374" h="587186">
                <a:moveTo>
                  <a:pt x="1794373" y="44357"/>
                </a:moveTo>
                <a:lnTo>
                  <a:pt x="1770009" y="38220"/>
                </a:lnTo>
                <a:lnTo>
                  <a:pt x="1726300" y="36254"/>
                </a:lnTo>
                <a:lnTo>
                  <a:pt x="1689373" y="35795"/>
                </a:lnTo>
                <a:lnTo>
                  <a:pt x="1657748" y="35590"/>
                </a:lnTo>
                <a:lnTo>
                  <a:pt x="1617631" y="35475"/>
                </a:lnTo>
                <a:lnTo>
                  <a:pt x="1580609" y="35442"/>
                </a:lnTo>
                <a:lnTo>
                  <a:pt x="1544504" y="35431"/>
                </a:lnTo>
                <a:lnTo>
                  <a:pt x="1508671" y="35428"/>
                </a:lnTo>
                <a:lnTo>
                  <a:pt x="1472918" y="35427"/>
                </a:lnTo>
                <a:lnTo>
                  <a:pt x="1437189" y="35427"/>
                </a:lnTo>
                <a:lnTo>
                  <a:pt x="1401468" y="32781"/>
                </a:lnTo>
                <a:lnTo>
                  <a:pt x="1365748" y="28359"/>
                </a:lnTo>
                <a:lnTo>
                  <a:pt x="1330029" y="27049"/>
                </a:lnTo>
                <a:lnTo>
                  <a:pt x="1291664" y="26660"/>
                </a:lnTo>
                <a:lnTo>
                  <a:pt x="1251524" y="26545"/>
                </a:lnTo>
                <a:lnTo>
                  <a:pt x="1214495" y="26512"/>
                </a:lnTo>
                <a:lnTo>
                  <a:pt x="1175742" y="26501"/>
                </a:lnTo>
                <a:lnTo>
                  <a:pt x="1135486" y="26499"/>
                </a:lnTo>
                <a:lnTo>
                  <a:pt x="1095777" y="26498"/>
                </a:lnTo>
                <a:lnTo>
                  <a:pt x="1055238" y="26497"/>
                </a:lnTo>
                <a:lnTo>
                  <a:pt x="1018091" y="26497"/>
                </a:lnTo>
                <a:lnTo>
                  <a:pt x="979304" y="23852"/>
                </a:lnTo>
                <a:lnTo>
                  <a:pt x="939037" y="19429"/>
                </a:lnTo>
                <a:lnTo>
                  <a:pt x="901971" y="18119"/>
                </a:lnTo>
                <a:lnTo>
                  <a:pt x="865853" y="17731"/>
                </a:lnTo>
                <a:lnTo>
                  <a:pt x="830016" y="14970"/>
                </a:lnTo>
                <a:lnTo>
                  <a:pt x="794263" y="10514"/>
                </a:lnTo>
                <a:lnTo>
                  <a:pt x="758533" y="9194"/>
                </a:lnTo>
                <a:lnTo>
                  <a:pt x="715645" y="4007"/>
                </a:lnTo>
                <a:lnTo>
                  <a:pt x="682874" y="5722"/>
                </a:lnTo>
                <a:lnTo>
                  <a:pt x="651813" y="4696"/>
                </a:lnTo>
                <a:lnTo>
                  <a:pt x="618826" y="1925"/>
                </a:lnTo>
                <a:lnTo>
                  <a:pt x="580545" y="365"/>
                </a:lnTo>
                <a:lnTo>
                  <a:pt x="549448" y="0"/>
                </a:lnTo>
                <a:lnTo>
                  <a:pt x="512694" y="4535"/>
                </a:lnTo>
                <a:lnTo>
                  <a:pt x="478212" y="7422"/>
                </a:lnTo>
                <a:lnTo>
                  <a:pt x="436149" y="9390"/>
                </a:lnTo>
                <a:lnTo>
                  <a:pt x="395339" y="14703"/>
                </a:lnTo>
                <a:lnTo>
                  <a:pt x="362955" y="16295"/>
                </a:lnTo>
                <a:lnTo>
                  <a:pt x="331364" y="19648"/>
                </a:lnTo>
                <a:lnTo>
                  <a:pt x="293626" y="24468"/>
                </a:lnTo>
                <a:lnTo>
                  <a:pt x="250455" y="32367"/>
                </a:lnTo>
                <a:lnTo>
                  <a:pt x="218226" y="40114"/>
                </a:lnTo>
                <a:lnTo>
                  <a:pt x="174895" y="53536"/>
                </a:lnTo>
                <a:lnTo>
                  <a:pt x="132230" y="72371"/>
                </a:lnTo>
                <a:lnTo>
                  <a:pt x="90325" y="95200"/>
                </a:lnTo>
                <a:lnTo>
                  <a:pt x="49717" y="136644"/>
                </a:lnTo>
                <a:lnTo>
                  <a:pt x="22475" y="165221"/>
                </a:lnTo>
                <a:lnTo>
                  <a:pt x="7950" y="203944"/>
                </a:lnTo>
                <a:lnTo>
                  <a:pt x="2008" y="222610"/>
                </a:lnTo>
                <a:lnTo>
                  <a:pt x="0" y="241955"/>
                </a:lnTo>
                <a:lnTo>
                  <a:pt x="9284" y="275209"/>
                </a:lnTo>
                <a:lnTo>
                  <a:pt x="17617" y="291351"/>
                </a:lnTo>
                <a:lnTo>
                  <a:pt x="47606" y="328762"/>
                </a:lnTo>
                <a:lnTo>
                  <a:pt x="66674" y="347568"/>
                </a:lnTo>
                <a:lnTo>
                  <a:pt x="71074" y="353653"/>
                </a:lnTo>
                <a:lnTo>
                  <a:pt x="106651" y="377679"/>
                </a:lnTo>
                <a:lnTo>
                  <a:pt x="146604" y="398888"/>
                </a:lnTo>
                <a:lnTo>
                  <a:pt x="183674" y="417666"/>
                </a:lnTo>
                <a:lnTo>
                  <a:pt x="221093" y="439492"/>
                </a:lnTo>
                <a:lnTo>
                  <a:pt x="264013" y="461740"/>
                </a:lnTo>
                <a:lnTo>
                  <a:pt x="299577" y="476045"/>
                </a:lnTo>
                <a:lnTo>
                  <a:pt x="334699" y="487008"/>
                </a:lnTo>
                <a:lnTo>
                  <a:pt x="378197" y="502634"/>
                </a:lnTo>
                <a:lnTo>
                  <a:pt x="397681" y="506903"/>
                </a:lnTo>
                <a:lnTo>
                  <a:pt x="434983" y="508167"/>
                </a:lnTo>
                <a:lnTo>
                  <a:pt x="466895" y="508464"/>
                </a:lnTo>
                <a:lnTo>
                  <a:pt x="510392" y="508630"/>
                </a:lnTo>
                <a:lnTo>
                  <a:pt x="544778" y="508679"/>
                </a:lnTo>
                <a:lnTo>
                  <a:pt x="587212" y="508696"/>
                </a:lnTo>
                <a:lnTo>
                  <a:pt x="630394" y="508700"/>
                </a:lnTo>
                <a:lnTo>
                  <a:pt x="671262" y="508700"/>
                </a:lnTo>
                <a:lnTo>
                  <a:pt x="705552" y="508700"/>
                </a:lnTo>
                <a:lnTo>
                  <a:pt x="740848" y="508700"/>
                </a:lnTo>
                <a:lnTo>
                  <a:pt x="776441" y="508700"/>
                </a:lnTo>
                <a:lnTo>
                  <a:pt x="812123" y="508700"/>
                </a:lnTo>
                <a:lnTo>
                  <a:pt x="847830" y="511346"/>
                </a:lnTo>
                <a:lnTo>
                  <a:pt x="883546" y="515768"/>
                </a:lnTo>
                <a:lnTo>
                  <a:pt x="919264" y="519724"/>
                </a:lnTo>
                <a:lnTo>
                  <a:pt x="962148" y="529950"/>
                </a:lnTo>
                <a:lnTo>
                  <a:pt x="1006411" y="535387"/>
                </a:lnTo>
                <a:lnTo>
                  <a:pt x="1041548" y="542294"/>
                </a:lnTo>
                <a:lnTo>
                  <a:pt x="1077094" y="549632"/>
                </a:lnTo>
                <a:lnTo>
                  <a:pt x="1112762" y="553239"/>
                </a:lnTo>
                <a:lnTo>
                  <a:pt x="1147473" y="560151"/>
                </a:lnTo>
                <a:lnTo>
                  <a:pt x="1189017" y="571376"/>
                </a:lnTo>
                <a:lnTo>
                  <a:pt x="1230407" y="578407"/>
                </a:lnTo>
                <a:lnTo>
                  <a:pt x="1273382" y="579796"/>
                </a:lnTo>
                <a:lnTo>
                  <a:pt x="1311564" y="582716"/>
                </a:lnTo>
                <a:lnTo>
                  <a:pt x="1349362" y="587185"/>
                </a:lnTo>
                <a:lnTo>
                  <a:pt x="1393966" y="585864"/>
                </a:lnTo>
                <a:lnTo>
                  <a:pt x="1435703" y="576528"/>
                </a:lnTo>
                <a:lnTo>
                  <a:pt x="1472611" y="571267"/>
                </a:lnTo>
                <a:lnTo>
                  <a:pt x="1508565" y="561702"/>
                </a:lnTo>
                <a:lnTo>
                  <a:pt x="1540686" y="550532"/>
                </a:lnTo>
                <a:lnTo>
                  <a:pt x="1576332" y="534655"/>
                </a:lnTo>
                <a:lnTo>
                  <a:pt x="1618081" y="505614"/>
                </a:lnTo>
                <a:lnTo>
                  <a:pt x="1662430" y="469995"/>
                </a:lnTo>
                <a:lnTo>
                  <a:pt x="1705019" y="428332"/>
                </a:lnTo>
                <a:lnTo>
                  <a:pt x="1715965" y="415434"/>
                </a:lnTo>
                <a:lnTo>
                  <a:pt x="1739056" y="374233"/>
                </a:lnTo>
                <a:lnTo>
                  <a:pt x="1758033" y="337105"/>
                </a:lnTo>
                <a:lnTo>
                  <a:pt x="1773455" y="294134"/>
                </a:lnTo>
                <a:lnTo>
                  <a:pt x="1782781" y="253327"/>
                </a:lnTo>
                <a:lnTo>
                  <a:pt x="1784654" y="217730"/>
                </a:lnTo>
                <a:lnTo>
                  <a:pt x="1780547" y="174294"/>
                </a:lnTo>
                <a:lnTo>
                  <a:pt x="1768227" y="139301"/>
                </a:lnTo>
                <a:lnTo>
                  <a:pt x="1752010" y="113278"/>
                </a:lnTo>
                <a:lnTo>
                  <a:pt x="1712117" y="77796"/>
                </a:lnTo>
                <a:lnTo>
                  <a:pt x="1702252" y="69140"/>
                </a:lnTo>
                <a:lnTo>
                  <a:pt x="1678287" y="532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886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p:cNvSpPr/>
          <p:nvPr/>
        </p:nvSpPr>
        <p:spPr>
          <a:xfrm>
            <a:off x="2758977" y="2616250"/>
            <a:ext cx="2098431" cy="2111094"/>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Freeform 27"/>
          <p:cNvSpPr/>
          <p:nvPr/>
        </p:nvSpPr>
        <p:spPr>
          <a:xfrm>
            <a:off x="4504544" y="188240"/>
            <a:ext cx="2098431" cy="2111094"/>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Freeform 28"/>
          <p:cNvSpPr/>
          <p:nvPr/>
        </p:nvSpPr>
        <p:spPr>
          <a:xfrm>
            <a:off x="1724831" y="188240"/>
            <a:ext cx="2098431" cy="2111094"/>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Freeform 4"/>
          <p:cNvSpPr/>
          <p:nvPr/>
        </p:nvSpPr>
        <p:spPr>
          <a:xfrm flipH="1">
            <a:off x="2278505" y="399576"/>
            <a:ext cx="4452078" cy="6053691"/>
          </a:xfrm>
          <a:custGeom>
            <a:avLst/>
            <a:gdLst>
              <a:gd name="connsiteX0" fmla="*/ 598375 w 2242437"/>
              <a:gd name="connsiteY0" fmla="*/ 101207 h 3119901"/>
              <a:gd name="connsiteX1" fmla="*/ 5709 w 2242437"/>
              <a:gd name="connsiteY1" fmla="*/ 1067818 h 3119901"/>
              <a:gd name="connsiteX2" fmla="*/ 351431 w 2242437"/>
              <a:gd name="connsiteY2" fmla="*/ 1879207 h 3119901"/>
              <a:gd name="connsiteX3" fmla="*/ 1198098 w 2242437"/>
              <a:gd name="connsiteY3" fmla="*/ 2027374 h 3119901"/>
              <a:gd name="connsiteX4" fmla="*/ 1219264 w 2242437"/>
              <a:gd name="connsiteY4" fmla="*/ 2083818 h 3119901"/>
              <a:gd name="connsiteX5" fmla="*/ 1296875 w 2242437"/>
              <a:gd name="connsiteY5" fmla="*/ 2062651 h 3119901"/>
              <a:gd name="connsiteX6" fmla="*/ 1423875 w 2242437"/>
              <a:gd name="connsiteY6" fmla="*/ 2295485 h 3119901"/>
              <a:gd name="connsiteX7" fmla="*/ 1374486 w 2242437"/>
              <a:gd name="connsiteY7" fmla="*/ 2366040 h 3119901"/>
              <a:gd name="connsiteX8" fmla="*/ 1811931 w 2242437"/>
              <a:gd name="connsiteY8" fmla="*/ 3099818 h 3119901"/>
              <a:gd name="connsiteX9" fmla="*/ 2242320 w 2242437"/>
              <a:gd name="connsiteY9" fmla="*/ 2845818 h 3119901"/>
              <a:gd name="connsiteX10" fmla="*/ 1854264 w 2242437"/>
              <a:gd name="connsiteY10" fmla="*/ 2140262 h 3119901"/>
              <a:gd name="connsiteX11" fmla="*/ 1755486 w 2242437"/>
              <a:gd name="connsiteY11" fmla="*/ 2133207 h 3119901"/>
              <a:gd name="connsiteX12" fmla="*/ 1621431 w 2242437"/>
              <a:gd name="connsiteY12" fmla="*/ 1893318 h 3119901"/>
              <a:gd name="connsiteX13" fmla="*/ 1691986 w 2242437"/>
              <a:gd name="connsiteY13" fmla="*/ 1780429 h 3119901"/>
              <a:gd name="connsiteX14" fmla="*/ 1656709 w 2242437"/>
              <a:gd name="connsiteY14" fmla="*/ 1716929 h 3119901"/>
              <a:gd name="connsiteX15" fmla="*/ 1953042 w 2242437"/>
              <a:gd name="connsiteY15" fmla="*/ 799707 h 3119901"/>
              <a:gd name="connsiteX16" fmla="*/ 1339209 w 2242437"/>
              <a:gd name="connsiteY16" fmla="*/ 108262 h 3119901"/>
              <a:gd name="connsiteX17" fmla="*/ 598375 w 2242437"/>
              <a:gd name="connsiteY17" fmla="*/ 101207 h 3119901"/>
              <a:gd name="connsiteX0" fmla="*/ 345722 w 2236728"/>
              <a:gd name="connsiteY0" fmla="*/ 166721 h 3058415"/>
              <a:gd name="connsiteX1" fmla="*/ 0 w 2236728"/>
              <a:gd name="connsiteY1" fmla="*/ 1006332 h 3058415"/>
              <a:gd name="connsiteX2" fmla="*/ 345722 w 2236728"/>
              <a:gd name="connsiteY2" fmla="*/ 1817721 h 3058415"/>
              <a:gd name="connsiteX3" fmla="*/ 1192389 w 2236728"/>
              <a:gd name="connsiteY3" fmla="*/ 1965888 h 3058415"/>
              <a:gd name="connsiteX4" fmla="*/ 1213555 w 2236728"/>
              <a:gd name="connsiteY4" fmla="*/ 2022332 h 3058415"/>
              <a:gd name="connsiteX5" fmla="*/ 1291166 w 2236728"/>
              <a:gd name="connsiteY5" fmla="*/ 2001165 h 3058415"/>
              <a:gd name="connsiteX6" fmla="*/ 1418166 w 2236728"/>
              <a:gd name="connsiteY6" fmla="*/ 2233999 h 3058415"/>
              <a:gd name="connsiteX7" fmla="*/ 1368777 w 2236728"/>
              <a:gd name="connsiteY7" fmla="*/ 2304554 h 3058415"/>
              <a:gd name="connsiteX8" fmla="*/ 1806222 w 2236728"/>
              <a:gd name="connsiteY8" fmla="*/ 3038332 h 3058415"/>
              <a:gd name="connsiteX9" fmla="*/ 2236611 w 2236728"/>
              <a:gd name="connsiteY9" fmla="*/ 2784332 h 3058415"/>
              <a:gd name="connsiteX10" fmla="*/ 1848555 w 2236728"/>
              <a:gd name="connsiteY10" fmla="*/ 2078776 h 3058415"/>
              <a:gd name="connsiteX11" fmla="*/ 1749777 w 2236728"/>
              <a:gd name="connsiteY11" fmla="*/ 2071721 h 3058415"/>
              <a:gd name="connsiteX12" fmla="*/ 1615722 w 2236728"/>
              <a:gd name="connsiteY12" fmla="*/ 1831832 h 3058415"/>
              <a:gd name="connsiteX13" fmla="*/ 1686277 w 2236728"/>
              <a:gd name="connsiteY13" fmla="*/ 1718943 h 3058415"/>
              <a:gd name="connsiteX14" fmla="*/ 1651000 w 2236728"/>
              <a:gd name="connsiteY14" fmla="*/ 1655443 h 3058415"/>
              <a:gd name="connsiteX15" fmla="*/ 1947333 w 2236728"/>
              <a:gd name="connsiteY15" fmla="*/ 738221 h 3058415"/>
              <a:gd name="connsiteX16" fmla="*/ 1333500 w 2236728"/>
              <a:gd name="connsiteY16" fmla="*/ 46776 h 3058415"/>
              <a:gd name="connsiteX17" fmla="*/ 345722 w 2236728"/>
              <a:gd name="connsiteY17" fmla="*/ 166721 h 3058415"/>
              <a:gd name="connsiteX0" fmla="*/ 416277 w 2307283"/>
              <a:gd name="connsiteY0" fmla="*/ 165436 h 3057130"/>
              <a:gd name="connsiteX1" fmla="*/ 0 w 2307283"/>
              <a:gd name="connsiteY1" fmla="*/ 969769 h 3057130"/>
              <a:gd name="connsiteX2" fmla="*/ 416277 w 2307283"/>
              <a:gd name="connsiteY2" fmla="*/ 1816436 h 3057130"/>
              <a:gd name="connsiteX3" fmla="*/ 1262944 w 2307283"/>
              <a:gd name="connsiteY3" fmla="*/ 1964603 h 3057130"/>
              <a:gd name="connsiteX4" fmla="*/ 1284110 w 2307283"/>
              <a:gd name="connsiteY4" fmla="*/ 2021047 h 3057130"/>
              <a:gd name="connsiteX5" fmla="*/ 1361721 w 2307283"/>
              <a:gd name="connsiteY5" fmla="*/ 1999880 h 3057130"/>
              <a:gd name="connsiteX6" fmla="*/ 1488721 w 2307283"/>
              <a:gd name="connsiteY6" fmla="*/ 2232714 h 3057130"/>
              <a:gd name="connsiteX7" fmla="*/ 1439332 w 2307283"/>
              <a:gd name="connsiteY7" fmla="*/ 2303269 h 3057130"/>
              <a:gd name="connsiteX8" fmla="*/ 1876777 w 2307283"/>
              <a:gd name="connsiteY8" fmla="*/ 3037047 h 3057130"/>
              <a:gd name="connsiteX9" fmla="*/ 2307166 w 2307283"/>
              <a:gd name="connsiteY9" fmla="*/ 2783047 h 3057130"/>
              <a:gd name="connsiteX10" fmla="*/ 1919110 w 2307283"/>
              <a:gd name="connsiteY10" fmla="*/ 2077491 h 3057130"/>
              <a:gd name="connsiteX11" fmla="*/ 1820332 w 2307283"/>
              <a:gd name="connsiteY11" fmla="*/ 2070436 h 3057130"/>
              <a:gd name="connsiteX12" fmla="*/ 1686277 w 2307283"/>
              <a:gd name="connsiteY12" fmla="*/ 1830547 h 3057130"/>
              <a:gd name="connsiteX13" fmla="*/ 1756832 w 2307283"/>
              <a:gd name="connsiteY13" fmla="*/ 1717658 h 3057130"/>
              <a:gd name="connsiteX14" fmla="*/ 1721555 w 2307283"/>
              <a:gd name="connsiteY14" fmla="*/ 1654158 h 3057130"/>
              <a:gd name="connsiteX15" fmla="*/ 2017888 w 2307283"/>
              <a:gd name="connsiteY15" fmla="*/ 736936 h 3057130"/>
              <a:gd name="connsiteX16" fmla="*/ 1404055 w 2307283"/>
              <a:gd name="connsiteY16" fmla="*/ 45491 h 3057130"/>
              <a:gd name="connsiteX17" fmla="*/ 416277 w 2307283"/>
              <a:gd name="connsiteY17" fmla="*/ 165436 h 3057130"/>
              <a:gd name="connsiteX0" fmla="*/ 416277 w 2307283"/>
              <a:gd name="connsiteY0" fmla="*/ 165436 h 3057130"/>
              <a:gd name="connsiteX1" fmla="*/ 0 w 2307283"/>
              <a:gd name="connsiteY1" fmla="*/ 969769 h 3057130"/>
              <a:gd name="connsiteX2" fmla="*/ 416277 w 2307283"/>
              <a:gd name="connsiteY2" fmla="*/ 1816436 h 3057130"/>
              <a:gd name="connsiteX3" fmla="*/ 1001888 w 2307283"/>
              <a:gd name="connsiteY3" fmla="*/ 1999881 h 3057130"/>
              <a:gd name="connsiteX4" fmla="*/ 1284110 w 2307283"/>
              <a:gd name="connsiteY4" fmla="*/ 2021047 h 3057130"/>
              <a:gd name="connsiteX5" fmla="*/ 1361721 w 2307283"/>
              <a:gd name="connsiteY5" fmla="*/ 1999880 h 3057130"/>
              <a:gd name="connsiteX6" fmla="*/ 1488721 w 2307283"/>
              <a:gd name="connsiteY6" fmla="*/ 2232714 h 3057130"/>
              <a:gd name="connsiteX7" fmla="*/ 1439332 w 2307283"/>
              <a:gd name="connsiteY7" fmla="*/ 2303269 h 3057130"/>
              <a:gd name="connsiteX8" fmla="*/ 1876777 w 2307283"/>
              <a:gd name="connsiteY8" fmla="*/ 3037047 h 3057130"/>
              <a:gd name="connsiteX9" fmla="*/ 2307166 w 2307283"/>
              <a:gd name="connsiteY9" fmla="*/ 2783047 h 3057130"/>
              <a:gd name="connsiteX10" fmla="*/ 1919110 w 2307283"/>
              <a:gd name="connsiteY10" fmla="*/ 2077491 h 3057130"/>
              <a:gd name="connsiteX11" fmla="*/ 1820332 w 2307283"/>
              <a:gd name="connsiteY11" fmla="*/ 2070436 h 3057130"/>
              <a:gd name="connsiteX12" fmla="*/ 1686277 w 2307283"/>
              <a:gd name="connsiteY12" fmla="*/ 1830547 h 3057130"/>
              <a:gd name="connsiteX13" fmla="*/ 1756832 w 2307283"/>
              <a:gd name="connsiteY13" fmla="*/ 1717658 h 3057130"/>
              <a:gd name="connsiteX14" fmla="*/ 1721555 w 2307283"/>
              <a:gd name="connsiteY14" fmla="*/ 1654158 h 3057130"/>
              <a:gd name="connsiteX15" fmla="*/ 2017888 w 2307283"/>
              <a:gd name="connsiteY15" fmla="*/ 736936 h 3057130"/>
              <a:gd name="connsiteX16" fmla="*/ 1404055 w 2307283"/>
              <a:gd name="connsiteY16" fmla="*/ 45491 h 3057130"/>
              <a:gd name="connsiteX17" fmla="*/ 416277 w 2307283"/>
              <a:gd name="connsiteY17" fmla="*/ 165436 h 3057130"/>
              <a:gd name="connsiteX0" fmla="*/ 416277 w 2307283"/>
              <a:gd name="connsiteY0" fmla="*/ 165436 h 3057130"/>
              <a:gd name="connsiteX1" fmla="*/ 0 w 2307283"/>
              <a:gd name="connsiteY1" fmla="*/ 969769 h 3057130"/>
              <a:gd name="connsiteX2" fmla="*/ 416277 w 2307283"/>
              <a:gd name="connsiteY2" fmla="*/ 1816436 h 3057130"/>
              <a:gd name="connsiteX3" fmla="*/ 1001888 w 2307283"/>
              <a:gd name="connsiteY3" fmla="*/ 1999881 h 3057130"/>
              <a:gd name="connsiteX4" fmla="*/ 1284110 w 2307283"/>
              <a:gd name="connsiteY4" fmla="*/ 1929325 h 3057130"/>
              <a:gd name="connsiteX5" fmla="*/ 1361721 w 2307283"/>
              <a:gd name="connsiteY5" fmla="*/ 1999880 h 3057130"/>
              <a:gd name="connsiteX6" fmla="*/ 1488721 w 2307283"/>
              <a:gd name="connsiteY6" fmla="*/ 2232714 h 3057130"/>
              <a:gd name="connsiteX7" fmla="*/ 1439332 w 2307283"/>
              <a:gd name="connsiteY7" fmla="*/ 2303269 h 3057130"/>
              <a:gd name="connsiteX8" fmla="*/ 1876777 w 2307283"/>
              <a:gd name="connsiteY8" fmla="*/ 3037047 h 3057130"/>
              <a:gd name="connsiteX9" fmla="*/ 2307166 w 2307283"/>
              <a:gd name="connsiteY9" fmla="*/ 2783047 h 3057130"/>
              <a:gd name="connsiteX10" fmla="*/ 1919110 w 2307283"/>
              <a:gd name="connsiteY10" fmla="*/ 2077491 h 3057130"/>
              <a:gd name="connsiteX11" fmla="*/ 1820332 w 2307283"/>
              <a:gd name="connsiteY11" fmla="*/ 2070436 h 3057130"/>
              <a:gd name="connsiteX12" fmla="*/ 1686277 w 2307283"/>
              <a:gd name="connsiteY12" fmla="*/ 1830547 h 3057130"/>
              <a:gd name="connsiteX13" fmla="*/ 1756832 w 2307283"/>
              <a:gd name="connsiteY13" fmla="*/ 1717658 h 3057130"/>
              <a:gd name="connsiteX14" fmla="*/ 1721555 w 2307283"/>
              <a:gd name="connsiteY14" fmla="*/ 1654158 h 3057130"/>
              <a:gd name="connsiteX15" fmla="*/ 2017888 w 2307283"/>
              <a:gd name="connsiteY15" fmla="*/ 736936 h 3057130"/>
              <a:gd name="connsiteX16" fmla="*/ 1404055 w 2307283"/>
              <a:gd name="connsiteY16" fmla="*/ 45491 h 3057130"/>
              <a:gd name="connsiteX17" fmla="*/ 416277 w 2307283"/>
              <a:gd name="connsiteY17" fmla="*/ 165436 h 3057130"/>
              <a:gd name="connsiteX0" fmla="*/ 416277 w 2307283"/>
              <a:gd name="connsiteY0" fmla="*/ 165436 h 3057130"/>
              <a:gd name="connsiteX1" fmla="*/ 0 w 2307283"/>
              <a:gd name="connsiteY1" fmla="*/ 969769 h 3057130"/>
              <a:gd name="connsiteX2" fmla="*/ 416277 w 2307283"/>
              <a:gd name="connsiteY2" fmla="*/ 1816436 h 3057130"/>
              <a:gd name="connsiteX3" fmla="*/ 1001888 w 2307283"/>
              <a:gd name="connsiteY3" fmla="*/ 1999881 h 3057130"/>
              <a:gd name="connsiteX4" fmla="*/ 1257232 w 2307283"/>
              <a:gd name="connsiteY4" fmla="*/ 1966282 h 3057130"/>
              <a:gd name="connsiteX5" fmla="*/ 1361721 w 2307283"/>
              <a:gd name="connsiteY5" fmla="*/ 1999880 h 3057130"/>
              <a:gd name="connsiteX6" fmla="*/ 1488721 w 2307283"/>
              <a:gd name="connsiteY6" fmla="*/ 2232714 h 3057130"/>
              <a:gd name="connsiteX7" fmla="*/ 1439332 w 2307283"/>
              <a:gd name="connsiteY7" fmla="*/ 2303269 h 3057130"/>
              <a:gd name="connsiteX8" fmla="*/ 1876777 w 2307283"/>
              <a:gd name="connsiteY8" fmla="*/ 3037047 h 3057130"/>
              <a:gd name="connsiteX9" fmla="*/ 2307166 w 2307283"/>
              <a:gd name="connsiteY9" fmla="*/ 2783047 h 3057130"/>
              <a:gd name="connsiteX10" fmla="*/ 1919110 w 2307283"/>
              <a:gd name="connsiteY10" fmla="*/ 2077491 h 3057130"/>
              <a:gd name="connsiteX11" fmla="*/ 1820332 w 2307283"/>
              <a:gd name="connsiteY11" fmla="*/ 2070436 h 3057130"/>
              <a:gd name="connsiteX12" fmla="*/ 1686277 w 2307283"/>
              <a:gd name="connsiteY12" fmla="*/ 1830547 h 3057130"/>
              <a:gd name="connsiteX13" fmla="*/ 1756832 w 2307283"/>
              <a:gd name="connsiteY13" fmla="*/ 1717658 h 3057130"/>
              <a:gd name="connsiteX14" fmla="*/ 1721555 w 2307283"/>
              <a:gd name="connsiteY14" fmla="*/ 1654158 h 3057130"/>
              <a:gd name="connsiteX15" fmla="*/ 2017888 w 2307283"/>
              <a:gd name="connsiteY15" fmla="*/ 736936 h 3057130"/>
              <a:gd name="connsiteX16" fmla="*/ 1404055 w 2307283"/>
              <a:gd name="connsiteY16" fmla="*/ 45491 h 3057130"/>
              <a:gd name="connsiteX17" fmla="*/ 416277 w 2307283"/>
              <a:gd name="connsiteY17" fmla="*/ 165436 h 3057130"/>
              <a:gd name="connsiteX0" fmla="*/ 416277 w 2307283"/>
              <a:gd name="connsiteY0" fmla="*/ 165436 h 3057130"/>
              <a:gd name="connsiteX1" fmla="*/ 0 w 2307283"/>
              <a:gd name="connsiteY1" fmla="*/ 969769 h 3057130"/>
              <a:gd name="connsiteX2" fmla="*/ 416277 w 2307283"/>
              <a:gd name="connsiteY2" fmla="*/ 1816436 h 3057130"/>
              <a:gd name="connsiteX3" fmla="*/ 1001888 w 2307283"/>
              <a:gd name="connsiteY3" fmla="*/ 1999881 h 3057130"/>
              <a:gd name="connsiteX4" fmla="*/ 1257232 w 2307283"/>
              <a:gd name="connsiteY4" fmla="*/ 1966282 h 3057130"/>
              <a:gd name="connsiteX5" fmla="*/ 1250849 w 2307283"/>
              <a:gd name="connsiteY5" fmla="*/ 2104030 h 3057130"/>
              <a:gd name="connsiteX6" fmla="*/ 1488721 w 2307283"/>
              <a:gd name="connsiteY6" fmla="*/ 2232714 h 3057130"/>
              <a:gd name="connsiteX7" fmla="*/ 1439332 w 2307283"/>
              <a:gd name="connsiteY7" fmla="*/ 2303269 h 3057130"/>
              <a:gd name="connsiteX8" fmla="*/ 1876777 w 2307283"/>
              <a:gd name="connsiteY8" fmla="*/ 3037047 h 3057130"/>
              <a:gd name="connsiteX9" fmla="*/ 2307166 w 2307283"/>
              <a:gd name="connsiteY9" fmla="*/ 2783047 h 3057130"/>
              <a:gd name="connsiteX10" fmla="*/ 1919110 w 2307283"/>
              <a:gd name="connsiteY10" fmla="*/ 2077491 h 3057130"/>
              <a:gd name="connsiteX11" fmla="*/ 1820332 w 2307283"/>
              <a:gd name="connsiteY11" fmla="*/ 2070436 h 3057130"/>
              <a:gd name="connsiteX12" fmla="*/ 1686277 w 2307283"/>
              <a:gd name="connsiteY12" fmla="*/ 1830547 h 3057130"/>
              <a:gd name="connsiteX13" fmla="*/ 1756832 w 2307283"/>
              <a:gd name="connsiteY13" fmla="*/ 1717658 h 3057130"/>
              <a:gd name="connsiteX14" fmla="*/ 1721555 w 2307283"/>
              <a:gd name="connsiteY14" fmla="*/ 1654158 h 3057130"/>
              <a:gd name="connsiteX15" fmla="*/ 2017888 w 2307283"/>
              <a:gd name="connsiteY15" fmla="*/ 736936 h 3057130"/>
              <a:gd name="connsiteX16" fmla="*/ 1404055 w 2307283"/>
              <a:gd name="connsiteY16" fmla="*/ 45491 h 3057130"/>
              <a:gd name="connsiteX17" fmla="*/ 416277 w 2307283"/>
              <a:gd name="connsiteY17" fmla="*/ 165436 h 3057130"/>
              <a:gd name="connsiteX0" fmla="*/ 416277 w 2307283"/>
              <a:gd name="connsiteY0" fmla="*/ 165436 h 3057130"/>
              <a:gd name="connsiteX1" fmla="*/ 0 w 2307283"/>
              <a:gd name="connsiteY1" fmla="*/ 969769 h 3057130"/>
              <a:gd name="connsiteX2" fmla="*/ 416277 w 2307283"/>
              <a:gd name="connsiteY2" fmla="*/ 1816436 h 3057130"/>
              <a:gd name="connsiteX3" fmla="*/ 1001888 w 2307283"/>
              <a:gd name="connsiteY3" fmla="*/ 1999881 h 3057130"/>
              <a:gd name="connsiteX4" fmla="*/ 1257232 w 2307283"/>
              <a:gd name="connsiteY4" fmla="*/ 1966282 h 3057130"/>
              <a:gd name="connsiteX5" fmla="*/ 1250849 w 2307283"/>
              <a:gd name="connsiteY5" fmla="*/ 2104030 h 3057130"/>
              <a:gd name="connsiteX6" fmla="*/ 1512239 w 2307283"/>
              <a:gd name="connsiteY6" fmla="*/ 2172239 h 3057130"/>
              <a:gd name="connsiteX7" fmla="*/ 1439332 w 2307283"/>
              <a:gd name="connsiteY7" fmla="*/ 2303269 h 3057130"/>
              <a:gd name="connsiteX8" fmla="*/ 1876777 w 2307283"/>
              <a:gd name="connsiteY8" fmla="*/ 3037047 h 3057130"/>
              <a:gd name="connsiteX9" fmla="*/ 2307166 w 2307283"/>
              <a:gd name="connsiteY9" fmla="*/ 2783047 h 3057130"/>
              <a:gd name="connsiteX10" fmla="*/ 1919110 w 2307283"/>
              <a:gd name="connsiteY10" fmla="*/ 2077491 h 3057130"/>
              <a:gd name="connsiteX11" fmla="*/ 1820332 w 2307283"/>
              <a:gd name="connsiteY11" fmla="*/ 2070436 h 3057130"/>
              <a:gd name="connsiteX12" fmla="*/ 1686277 w 2307283"/>
              <a:gd name="connsiteY12" fmla="*/ 1830547 h 3057130"/>
              <a:gd name="connsiteX13" fmla="*/ 1756832 w 2307283"/>
              <a:gd name="connsiteY13" fmla="*/ 1717658 h 3057130"/>
              <a:gd name="connsiteX14" fmla="*/ 1721555 w 2307283"/>
              <a:gd name="connsiteY14" fmla="*/ 1654158 h 3057130"/>
              <a:gd name="connsiteX15" fmla="*/ 2017888 w 2307283"/>
              <a:gd name="connsiteY15" fmla="*/ 736936 h 3057130"/>
              <a:gd name="connsiteX16" fmla="*/ 1404055 w 2307283"/>
              <a:gd name="connsiteY16" fmla="*/ 45491 h 3057130"/>
              <a:gd name="connsiteX17" fmla="*/ 416277 w 2307283"/>
              <a:gd name="connsiteY17" fmla="*/ 165436 h 3057130"/>
              <a:gd name="connsiteX0" fmla="*/ 416277 w 2307283"/>
              <a:gd name="connsiteY0" fmla="*/ 165436 h 3050236"/>
              <a:gd name="connsiteX1" fmla="*/ 0 w 2307283"/>
              <a:gd name="connsiteY1" fmla="*/ 969769 h 3050236"/>
              <a:gd name="connsiteX2" fmla="*/ 416277 w 2307283"/>
              <a:gd name="connsiteY2" fmla="*/ 1816436 h 3050236"/>
              <a:gd name="connsiteX3" fmla="*/ 1001888 w 2307283"/>
              <a:gd name="connsiteY3" fmla="*/ 1999881 h 3050236"/>
              <a:gd name="connsiteX4" fmla="*/ 1257232 w 2307283"/>
              <a:gd name="connsiteY4" fmla="*/ 1966282 h 3050236"/>
              <a:gd name="connsiteX5" fmla="*/ 1250849 w 2307283"/>
              <a:gd name="connsiteY5" fmla="*/ 2104030 h 3050236"/>
              <a:gd name="connsiteX6" fmla="*/ 1512239 w 2307283"/>
              <a:gd name="connsiteY6" fmla="*/ 2172239 h 3050236"/>
              <a:gd name="connsiteX7" fmla="*/ 1493088 w 2307283"/>
              <a:gd name="connsiteY7" fmla="*/ 2424218 h 3050236"/>
              <a:gd name="connsiteX8" fmla="*/ 1876777 w 2307283"/>
              <a:gd name="connsiteY8" fmla="*/ 3037047 h 3050236"/>
              <a:gd name="connsiteX9" fmla="*/ 2307166 w 2307283"/>
              <a:gd name="connsiteY9" fmla="*/ 2783047 h 3050236"/>
              <a:gd name="connsiteX10" fmla="*/ 1919110 w 2307283"/>
              <a:gd name="connsiteY10" fmla="*/ 2077491 h 3050236"/>
              <a:gd name="connsiteX11" fmla="*/ 1820332 w 2307283"/>
              <a:gd name="connsiteY11" fmla="*/ 2070436 h 3050236"/>
              <a:gd name="connsiteX12" fmla="*/ 1686277 w 2307283"/>
              <a:gd name="connsiteY12" fmla="*/ 1830547 h 3050236"/>
              <a:gd name="connsiteX13" fmla="*/ 1756832 w 2307283"/>
              <a:gd name="connsiteY13" fmla="*/ 1717658 h 3050236"/>
              <a:gd name="connsiteX14" fmla="*/ 1721555 w 2307283"/>
              <a:gd name="connsiteY14" fmla="*/ 1654158 h 3050236"/>
              <a:gd name="connsiteX15" fmla="*/ 2017888 w 2307283"/>
              <a:gd name="connsiteY15" fmla="*/ 736936 h 3050236"/>
              <a:gd name="connsiteX16" fmla="*/ 1404055 w 2307283"/>
              <a:gd name="connsiteY16" fmla="*/ 45491 h 3050236"/>
              <a:gd name="connsiteX17" fmla="*/ 416277 w 2307283"/>
              <a:gd name="connsiteY17" fmla="*/ 165436 h 3050236"/>
              <a:gd name="connsiteX0" fmla="*/ 416277 w 2307283"/>
              <a:gd name="connsiteY0" fmla="*/ 165436 h 3052658"/>
              <a:gd name="connsiteX1" fmla="*/ 0 w 2307283"/>
              <a:gd name="connsiteY1" fmla="*/ 969769 h 3052658"/>
              <a:gd name="connsiteX2" fmla="*/ 416277 w 2307283"/>
              <a:gd name="connsiteY2" fmla="*/ 1816436 h 3052658"/>
              <a:gd name="connsiteX3" fmla="*/ 1001888 w 2307283"/>
              <a:gd name="connsiteY3" fmla="*/ 1999881 h 3052658"/>
              <a:gd name="connsiteX4" fmla="*/ 1257232 w 2307283"/>
              <a:gd name="connsiteY4" fmla="*/ 1966282 h 3052658"/>
              <a:gd name="connsiteX5" fmla="*/ 1250849 w 2307283"/>
              <a:gd name="connsiteY5" fmla="*/ 2104030 h 3052658"/>
              <a:gd name="connsiteX6" fmla="*/ 1512239 w 2307283"/>
              <a:gd name="connsiteY6" fmla="*/ 2172239 h 3052658"/>
              <a:gd name="connsiteX7" fmla="*/ 1476289 w 2307283"/>
              <a:gd name="connsiteY7" fmla="*/ 2380542 h 3052658"/>
              <a:gd name="connsiteX8" fmla="*/ 1876777 w 2307283"/>
              <a:gd name="connsiteY8" fmla="*/ 3037047 h 3052658"/>
              <a:gd name="connsiteX9" fmla="*/ 2307166 w 2307283"/>
              <a:gd name="connsiteY9" fmla="*/ 2783047 h 3052658"/>
              <a:gd name="connsiteX10" fmla="*/ 1919110 w 2307283"/>
              <a:gd name="connsiteY10" fmla="*/ 2077491 h 3052658"/>
              <a:gd name="connsiteX11" fmla="*/ 1820332 w 2307283"/>
              <a:gd name="connsiteY11" fmla="*/ 2070436 h 3052658"/>
              <a:gd name="connsiteX12" fmla="*/ 1686277 w 2307283"/>
              <a:gd name="connsiteY12" fmla="*/ 1830547 h 3052658"/>
              <a:gd name="connsiteX13" fmla="*/ 1756832 w 2307283"/>
              <a:gd name="connsiteY13" fmla="*/ 1717658 h 3052658"/>
              <a:gd name="connsiteX14" fmla="*/ 1721555 w 2307283"/>
              <a:gd name="connsiteY14" fmla="*/ 1654158 h 3052658"/>
              <a:gd name="connsiteX15" fmla="*/ 2017888 w 2307283"/>
              <a:gd name="connsiteY15" fmla="*/ 736936 h 3052658"/>
              <a:gd name="connsiteX16" fmla="*/ 1404055 w 2307283"/>
              <a:gd name="connsiteY16" fmla="*/ 45491 h 3052658"/>
              <a:gd name="connsiteX17" fmla="*/ 416277 w 2307283"/>
              <a:gd name="connsiteY17" fmla="*/ 165436 h 3052658"/>
              <a:gd name="connsiteX0" fmla="*/ 416277 w 2307283"/>
              <a:gd name="connsiteY0" fmla="*/ 165436 h 3052658"/>
              <a:gd name="connsiteX1" fmla="*/ 0 w 2307283"/>
              <a:gd name="connsiteY1" fmla="*/ 969769 h 3052658"/>
              <a:gd name="connsiteX2" fmla="*/ 416277 w 2307283"/>
              <a:gd name="connsiteY2" fmla="*/ 1816436 h 3052658"/>
              <a:gd name="connsiteX3" fmla="*/ 1001888 w 2307283"/>
              <a:gd name="connsiteY3" fmla="*/ 1999881 h 3052658"/>
              <a:gd name="connsiteX4" fmla="*/ 1257232 w 2307283"/>
              <a:gd name="connsiteY4" fmla="*/ 1966282 h 3052658"/>
              <a:gd name="connsiteX5" fmla="*/ 1250849 w 2307283"/>
              <a:gd name="connsiteY5" fmla="*/ 2104030 h 3052658"/>
              <a:gd name="connsiteX6" fmla="*/ 1488721 w 2307283"/>
              <a:gd name="connsiteY6" fmla="*/ 2236073 h 3052658"/>
              <a:gd name="connsiteX7" fmla="*/ 1476289 w 2307283"/>
              <a:gd name="connsiteY7" fmla="*/ 2380542 h 3052658"/>
              <a:gd name="connsiteX8" fmla="*/ 1876777 w 2307283"/>
              <a:gd name="connsiteY8" fmla="*/ 3037047 h 3052658"/>
              <a:gd name="connsiteX9" fmla="*/ 2307166 w 2307283"/>
              <a:gd name="connsiteY9" fmla="*/ 2783047 h 3052658"/>
              <a:gd name="connsiteX10" fmla="*/ 1919110 w 2307283"/>
              <a:gd name="connsiteY10" fmla="*/ 2077491 h 3052658"/>
              <a:gd name="connsiteX11" fmla="*/ 1820332 w 2307283"/>
              <a:gd name="connsiteY11" fmla="*/ 2070436 h 3052658"/>
              <a:gd name="connsiteX12" fmla="*/ 1686277 w 2307283"/>
              <a:gd name="connsiteY12" fmla="*/ 1830547 h 3052658"/>
              <a:gd name="connsiteX13" fmla="*/ 1756832 w 2307283"/>
              <a:gd name="connsiteY13" fmla="*/ 1717658 h 3052658"/>
              <a:gd name="connsiteX14" fmla="*/ 1721555 w 2307283"/>
              <a:gd name="connsiteY14" fmla="*/ 1654158 h 3052658"/>
              <a:gd name="connsiteX15" fmla="*/ 2017888 w 2307283"/>
              <a:gd name="connsiteY15" fmla="*/ 736936 h 3052658"/>
              <a:gd name="connsiteX16" fmla="*/ 1404055 w 2307283"/>
              <a:gd name="connsiteY16" fmla="*/ 45491 h 3052658"/>
              <a:gd name="connsiteX17" fmla="*/ 416277 w 2307283"/>
              <a:gd name="connsiteY17" fmla="*/ 165436 h 3052658"/>
              <a:gd name="connsiteX0" fmla="*/ 416277 w 2307283"/>
              <a:gd name="connsiteY0" fmla="*/ 165436 h 3052658"/>
              <a:gd name="connsiteX1" fmla="*/ 0 w 2307283"/>
              <a:gd name="connsiteY1" fmla="*/ 969769 h 3052658"/>
              <a:gd name="connsiteX2" fmla="*/ 416277 w 2307283"/>
              <a:gd name="connsiteY2" fmla="*/ 1816436 h 3052658"/>
              <a:gd name="connsiteX3" fmla="*/ 1001888 w 2307283"/>
              <a:gd name="connsiteY3" fmla="*/ 1999881 h 3052658"/>
              <a:gd name="connsiteX4" fmla="*/ 1257232 w 2307283"/>
              <a:gd name="connsiteY4" fmla="*/ 1966282 h 3052658"/>
              <a:gd name="connsiteX5" fmla="*/ 1250849 w 2307283"/>
              <a:gd name="connsiteY5" fmla="*/ 2104030 h 3052658"/>
              <a:gd name="connsiteX6" fmla="*/ 1482001 w 2307283"/>
              <a:gd name="connsiteY6" fmla="*/ 2205836 h 3052658"/>
              <a:gd name="connsiteX7" fmla="*/ 1476289 w 2307283"/>
              <a:gd name="connsiteY7" fmla="*/ 2380542 h 3052658"/>
              <a:gd name="connsiteX8" fmla="*/ 1876777 w 2307283"/>
              <a:gd name="connsiteY8" fmla="*/ 3037047 h 3052658"/>
              <a:gd name="connsiteX9" fmla="*/ 2307166 w 2307283"/>
              <a:gd name="connsiteY9" fmla="*/ 2783047 h 3052658"/>
              <a:gd name="connsiteX10" fmla="*/ 1919110 w 2307283"/>
              <a:gd name="connsiteY10" fmla="*/ 2077491 h 3052658"/>
              <a:gd name="connsiteX11" fmla="*/ 1820332 w 2307283"/>
              <a:gd name="connsiteY11" fmla="*/ 2070436 h 3052658"/>
              <a:gd name="connsiteX12" fmla="*/ 1686277 w 2307283"/>
              <a:gd name="connsiteY12" fmla="*/ 1830547 h 3052658"/>
              <a:gd name="connsiteX13" fmla="*/ 1756832 w 2307283"/>
              <a:gd name="connsiteY13" fmla="*/ 1717658 h 3052658"/>
              <a:gd name="connsiteX14" fmla="*/ 1721555 w 2307283"/>
              <a:gd name="connsiteY14" fmla="*/ 1654158 h 3052658"/>
              <a:gd name="connsiteX15" fmla="*/ 2017888 w 2307283"/>
              <a:gd name="connsiteY15" fmla="*/ 736936 h 3052658"/>
              <a:gd name="connsiteX16" fmla="*/ 1404055 w 2307283"/>
              <a:gd name="connsiteY16" fmla="*/ 45491 h 3052658"/>
              <a:gd name="connsiteX17" fmla="*/ 416277 w 2307283"/>
              <a:gd name="connsiteY17" fmla="*/ 165436 h 3052658"/>
              <a:gd name="connsiteX0" fmla="*/ 416277 w 2307283"/>
              <a:gd name="connsiteY0" fmla="*/ 165436 h 3052658"/>
              <a:gd name="connsiteX1" fmla="*/ 0 w 2307283"/>
              <a:gd name="connsiteY1" fmla="*/ 969769 h 3052658"/>
              <a:gd name="connsiteX2" fmla="*/ 416277 w 2307283"/>
              <a:gd name="connsiteY2" fmla="*/ 1816436 h 3052658"/>
              <a:gd name="connsiteX3" fmla="*/ 1001888 w 2307283"/>
              <a:gd name="connsiteY3" fmla="*/ 1999881 h 3052658"/>
              <a:gd name="connsiteX4" fmla="*/ 1257232 w 2307283"/>
              <a:gd name="connsiteY4" fmla="*/ 1966282 h 3052658"/>
              <a:gd name="connsiteX5" fmla="*/ 1395318 w 2307283"/>
              <a:gd name="connsiteY5" fmla="*/ 2030116 h 3052658"/>
              <a:gd name="connsiteX6" fmla="*/ 1482001 w 2307283"/>
              <a:gd name="connsiteY6" fmla="*/ 2205836 h 3052658"/>
              <a:gd name="connsiteX7" fmla="*/ 1476289 w 2307283"/>
              <a:gd name="connsiteY7" fmla="*/ 2380542 h 3052658"/>
              <a:gd name="connsiteX8" fmla="*/ 1876777 w 2307283"/>
              <a:gd name="connsiteY8" fmla="*/ 3037047 h 3052658"/>
              <a:gd name="connsiteX9" fmla="*/ 2307166 w 2307283"/>
              <a:gd name="connsiteY9" fmla="*/ 2783047 h 3052658"/>
              <a:gd name="connsiteX10" fmla="*/ 1919110 w 2307283"/>
              <a:gd name="connsiteY10" fmla="*/ 2077491 h 3052658"/>
              <a:gd name="connsiteX11" fmla="*/ 1820332 w 2307283"/>
              <a:gd name="connsiteY11" fmla="*/ 2070436 h 3052658"/>
              <a:gd name="connsiteX12" fmla="*/ 1686277 w 2307283"/>
              <a:gd name="connsiteY12" fmla="*/ 1830547 h 3052658"/>
              <a:gd name="connsiteX13" fmla="*/ 1756832 w 2307283"/>
              <a:gd name="connsiteY13" fmla="*/ 1717658 h 3052658"/>
              <a:gd name="connsiteX14" fmla="*/ 1721555 w 2307283"/>
              <a:gd name="connsiteY14" fmla="*/ 1654158 h 3052658"/>
              <a:gd name="connsiteX15" fmla="*/ 2017888 w 2307283"/>
              <a:gd name="connsiteY15" fmla="*/ 736936 h 3052658"/>
              <a:gd name="connsiteX16" fmla="*/ 1404055 w 2307283"/>
              <a:gd name="connsiteY16" fmla="*/ 45491 h 3052658"/>
              <a:gd name="connsiteX17" fmla="*/ 416277 w 2307283"/>
              <a:gd name="connsiteY17" fmla="*/ 165436 h 3052658"/>
              <a:gd name="connsiteX0" fmla="*/ 416277 w 2307283"/>
              <a:gd name="connsiteY0" fmla="*/ 165436 h 3052658"/>
              <a:gd name="connsiteX1" fmla="*/ 0 w 2307283"/>
              <a:gd name="connsiteY1" fmla="*/ 969769 h 3052658"/>
              <a:gd name="connsiteX2" fmla="*/ 416277 w 2307283"/>
              <a:gd name="connsiteY2" fmla="*/ 1816436 h 3052658"/>
              <a:gd name="connsiteX3" fmla="*/ 1001888 w 2307283"/>
              <a:gd name="connsiteY3" fmla="*/ 1999881 h 3052658"/>
              <a:gd name="connsiteX4" fmla="*/ 1257232 w 2307283"/>
              <a:gd name="connsiteY4" fmla="*/ 1966282 h 3052658"/>
              <a:gd name="connsiteX5" fmla="*/ 1368440 w 2307283"/>
              <a:gd name="connsiteY5" fmla="*/ 2020037 h 3052658"/>
              <a:gd name="connsiteX6" fmla="*/ 1482001 w 2307283"/>
              <a:gd name="connsiteY6" fmla="*/ 2205836 h 3052658"/>
              <a:gd name="connsiteX7" fmla="*/ 1476289 w 2307283"/>
              <a:gd name="connsiteY7" fmla="*/ 2380542 h 3052658"/>
              <a:gd name="connsiteX8" fmla="*/ 1876777 w 2307283"/>
              <a:gd name="connsiteY8" fmla="*/ 3037047 h 3052658"/>
              <a:gd name="connsiteX9" fmla="*/ 2307166 w 2307283"/>
              <a:gd name="connsiteY9" fmla="*/ 2783047 h 3052658"/>
              <a:gd name="connsiteX10" fmla="*/ 1919110 w 2307283"/>
              <a:gd name="connsiteY10" fmla="*/ 2077491 h 3052658"/>
              <a:gd name="connsiteX11" fmla="*/ 1820332 w 2307283"/>
              <a:gd name="connsiteY11" fmla="*/ 2070436 h 3052658"/>
              <a:gd name="connsiteX12" fmla="*/ 1686277 w 2307283"/>
              <a:gd name="connsiteY12" fmla="*/ 1830547 h 3052658"/>
              <a:gd name="connsiteX13" fmla="*/ 1756832 w 2307283"/>
              <a:gd name="connsiteY13" fmla="*/ 1717658 h 3052658"/>
              <a:gd name="connsiteX14" fmla="*/ 1721555 w 2307283"/>
              <a:gd name="connsiteY14" fmla="*/ 1654158 h 3052658"/>
              <a:gd name="connsiteX15" fmla="*/ 2017888 w 2307283"/>
              <a:gd name="connsiteY15" fmla="*/ 736936 h 3052658"/>
              <a:gd name="connsiteX16" fmla="*/ 1404055 w 2307283"/>
              <a:gd name="connsiteY16" fmla="*/ 45491 h 3052658"/>
              <a:gd name="connsiteX17" fmla="*/ 416277 w 2307283"/>
              <a:gd name="connsiteY17" fmla="*/ 165436 h 3052658"/>
              <a:gd name="connsiteX0" fmla="*/ 416277 w 2307283"/>
              <a:gd name="connsiteY0" fmla="*/ 165436 h 3052658"/>
              <a:gd name="connsiteX1" fmla="*/ 0 w 2307283"/>
              <a:gd name="connsiteY1" fmla="*/ 969769 h 3052658"/>
              <a:gd name="connsiteX2" fmla="*/ 416277 w 2307283"/>
              <a:gd name="connsiteY2" fmla="*/ 1816436 h 3052658"/>
              <a:gd name="connsiteX3" fmla="*/ 1001888 w 2307283"/>
              <a:gd name="connsiteY3" fmla="*/ 1999881 h 3052658"/>
              <a:gd name="connsiteX4" fmla="*/ 1257232 w 2307283"/>
              <a:gd name="connsiteY4" fmla="*/ 1966282 h 3052658"/>
              <a:gd name="connsiteX5" fmla="*/ 1368440 w 2307283"/>
              <a:gd name="connsiteY5" fmla="*/ 2020037 h 3052658"/>
              <a:gd name="connsiteX6" fmla="*/ 1482001 w 2307283"/>
              <a:gd name="connsiteY6" fmla="*/ 2205836 h 3052658"/>
              <a:gd name="connsiteX7" fmla="*/ 1476289 w 2307283"/>
              <a:gd name="connsiteY7" fmla="*/ 2380542 h 3052658"/>
              <a:gd name="connsiteX8" fmla="*/ 1876777 w 2307283"/>
              <a:gd name="connsiteY8" fmla="*/ 3037047 h 3052658"/>
              <a:gd name="connsiteX9" fmla="*/ 2307166 w 2307283"/>
              <a:gd name="connsiteY9" fmla="*/ 2783047 h 3052658"/>
              <a:gd name="connsiteX10" fmla="*/ 1919110 w 2307283"/>
              <a:gd name="connsiteY10" fmla="*/ 2077491 h 3052658"/>
              <a:gd name="connsiteX11" fmla="*/ 1820332 w 2307283"/>
              <a:gd name="connsiteY11" fmla="*/ 2070436 h 3052658"/>
              <a:gd name="connsiteX12" fmla="*/ 1686277 w 2307283"/>
              <a:gd name="connsiteY12" fmla="*/ 1830547 h 3052658"/>
              <a:gd name="connsiteX13" fmla="*/ 1756832 w 2307283"/>
              <a:gd name="connsiteY13" fmla="*/ 1717658 h 3052658"/>
              <a:gd name="connsiteX14" fmla="*/ 1721555 w 2307283"/>
              <a:gd name="connsiteY14" fmla="*/ 1654158 h 3052658"/>
              <a:gd name="connsiteX15" fmla="*/ 2017888 w 2307283"/>
              <a:gd name="connsiteY15" fmla="*/ 736936 h 3052658"/>
              <a:gd name="connsiteX16" fmla="*/ 1404055 w 2307283"/>
              <a:gd name="connsiteY16" fmla="*/ 45491 h 3052658"/>
              <a:gd name="connsiteX17" fmla="*/ 416277 w 2307283"/>
              <a:gd name="connsiteY17" fmla="*/ 165436 h 3052658"/>
              <a:gd name="connsiteX0" fmla="*/ 416277 w 2307283"/>
              <a:gd name="connsiteY0" fmla="*/ 165436 h 3052658"/>
              <a:gd name="connsiteX1" fmla="*/ 0 w 2307283"/>
              <a:gd name="connsiteY1" fmla="*/ 969769 h 3052658"/>
              <a:gd name="connsiteX2" fmla="*/ 416277 w 2307283"/>
              <a:gd name="connsiteY2" fmla="*/ 1816436 h 3052658"/>
              <a:gd name="connsiteX3" fmla="*/ 1001888 w 2307283"/>
              <a:gd name="connsiteY3" fmla="*/ 1999881 h 3052658"/>
              <a:gd name="connsiteX4" fmla="*/ 1257232 w 2307283"/>
              <a:gd name="connsiteY4" fmla="*/ 1966282 h 3052658"/>
              <a:gd name="connsiteX5" fmla="*/ 1368440 w 2307283"/>
              <a:gd name="connsiteY5" fmla="*/ 2020037 h 3052658"/>
              <a:gd name="connsiteX6" fmla="*/ 1482001 w 2307283"/>
              <a:gd name="connsiteY6" fmla="*/ 2205836 h 3052658"/>
              <a:gd name="connsiteX7" fmla="*/ 1476289 w 2307283"/>
              <a:gd name="connsiteY7" fmla="*/ 2380542 h 3052658"/>
              <a:gd name="connsiteX8" fmla="*/ 1876777 w 2307283"/>
              <a:gd name="connsiteY8" fmla="*/ 3037047 h 3052658"/>
              <a:gd name="connsiteX9" fmla="*/ 2307166 w 2307283"/>
              <a:gd name="connsiteY9" fmla="*/ 2783047 h 3052658"/>
              <a:gd name="connsiteX10" fmla="*/ 1919110 w 2307283"/>
              <a:gd name="connsiteY10" fmla="*/ 2077491 h 3052658"/>
              <a:gd name="connsiteX11" fmla="*/ 1820332 w 2307283"/>
              <a:gd name="connsiteY11" fmla="*/ 2070436 h 3052658"/>
              <a:gd name="connsiteX12" fmla="*/ 1686277 w 2307283"/>
              <a:gd name="connsiteY12" fmla="*/ 1830547 h 3052658"/>
              <a:gd name="connsiteX13" fmla="*/ 1756832 w 2307283"/>
              <a:gd name="connsiteY13" fmla="*/ 1717658 h 3052658"/>
              <a:gd name="connsiteX14" fmla="*/ 1721555 w 2307283"/>
              <a:gd name="connsiteY14" fmla="*/ 1654158 h 3052658"/>
              <a:gd name="connsiteX15" fmla="*/ 2017888 w 2307283"/>
              <a:gd name="connsiteY15" fmla="*/ 736936 h 3052658"/>
              <a:gd name="connsiteX16" fmla="*/ 1404055 w 2307283"/>
              <a:gd name="connsiteY16" fmla="*/ 45491 h 3052658"/>
              <a:gd name="connsiteX17" fmla="*/ 416277 w 2307283"/>
              <a:gd name="connsiteY17" fmla="*/ 165436 h 3052658"/>
              <a:gd name="connsiteX0" fmla="*/ 416277 w 2307283"/>
              <a:gd name="connsiteY0" fmla="*/ 165436 h 3037047"/>
              <a:gd name="connsiteX1" fmla="*/ 0 w 2307283"/>
              <a:gd name="connsiteY1" fmla="*/ 969769 h 3037047"/>
              <a:gd name="connsiteX2" fmla="*/ 416277 w 2307283"/>
              <a:gd name="connsiteY2" fmla="*/ 1816436 h 3037047"/>
              <a:gd name="connsiteX3" fmla="*/ 1001888 w 2307283"/>
              <a:gd name="connsiteY3" fmla="*/ 1999881 h 3037047"/>
              <a:gd name="connsiteX4" fmla="*/ 1257232 w 2307283"/>
              <a:gd name="connsiteY4" fmla="*/ 1966282 h 3037047"/>
              <a:gd name="connsiteX5" fmla="*/ 1368440 w 2307283"/>
              <a:gd name="connsiteY5" fmla="*/ 2020037 h 3037047"/>
              <a:gd name="connsiteX6" fmla="*/ 1482001 w 2307283"/>
              <a:gd name="connsiteY6" fmla="*/ 2205836 h 3037047"/>
              <a:gd name="connsiteX7" fmla="*/ 1476289 w 2307283"/>
              <a:gd name="connsiteY7" fmla="*/ 2380542 h 3037047"/>
              <a:gd name="connsiteX8" fmla="*/ 1876777 w 2307283"/>
              <a:gd name="connsiteY8" fmla="*/ 3037047 h 3037047"/>
              <a:gd name="connsiteX9" fmla="*/ 2307166 w 2307283"/>
              <a:gd name="connsiteY9" fmla="*/ 2783047 h 3037047"/>
              <a:gd name="connsiteX10" fmla="*/ 1919110 w 2307283"/>
              <a:gd name="connsiteY10" fmla="*/ 2077491 h 3037047"/>
              <a:gd name="connsiteX11" fmla="*/ 1820332 w 2307283"/>
              <a:gd name="connsiteY11" fmla="*/ 2070436 h 3037047"/>
              <a:gd name="connsiteX12" fmla="*/ 1686277 w 2307283"/>
              <a:gd name="connsiteY12" fmla="*/ 1830547 h 3037047"/>
              <a:gd name="connsiteX13" fmla="*/ 1756832 w 2307283"/>
              <a:gd name="connsiteY13" fmla="*/ 1717658 h 3037047"/>
              <a:gd name="connsiteX14" fmla="*/ 1721555 w 2307283"/>
              <a:gd name="connsiteY14" fmla="*/ 1654158 h 3037047"/>
              <a:gd name="connsiteX15" fmla="*/ 2017888 w 2307283"/>
              <a:gd name="connsiteY15" fmla="*/ 736936 h 3037047"/>
              <a:gd name="connsiteX16" fmla="*/ 1404055 w 2307283"/>
              <a:gd name="connsiteY16" fmla="*/ 45491 h 3037047"/>
              <a:gd name="connsiteX17" fmla="*/ 416277 w 2307283"/>
              <a:gd name="connsiteY17" fmla="*/ 165436 h 3037047"/>
              <a:gd name="connsiteX0" fmla="*/ 416277 w 2307283"/>
              <a:gd name="connsiteY0" fmla="*/ 165436 h 3037047"/>
              <a:gd name="connsiteX1" fmla="*/ 0 w 2307283"/>
              <a:gd name="connsiteY1" fmla="*/ 969769 h 3037047"/>
              <a:gd name="connsiteX2" fmla="*/ 416277 w 2307283"/>
              <a:gd name="connsiteY2" fmla="*/ 1816436 h 3037047"/>
              <a:gd name="connsiteX3" fmla="*/ 1001888 w 2307283"/>
              <a:gd name="connsiteY3" fmla="*/ 1999881 h 3037047"/>
              <a:gd name="connsiteX4" fmla="*/ 1257232 w 2307283"/>
              <a:gd name="connsiteY4" fmla="*/ 1966282 h 3037047"/>
              <a:gd name="connsiteX5" fmla="*/ 1368440 w 2307283"/>
              <a:gd name="connsiteY5" fmla="*/ 2020037 h 3037047"/>
              <a:gd name="connsiteX6" fmla="*/ 1482001 w 2307283"/>
              <a:gd name="connsiteY6" fmla="*/ 2205836 h 3037047"/>
              <a:gd name="connsiteX7" fmla="*/ 1476289 w 2307283"/>
              <a:gd name="connsiteY7" fmla="*/ 2380542 h 3037047"/>
              <a:gd name="connsiteX8" fmla="*/ 1876777 w 2307283"/>
              <a:gd name="connsiteY8" fmla="*/ 3037047 h 3037047"/>
              <a:gd name="connsiteX9" fmla="*/ 2307166 w 2307283"/>
              <a:gd name="connsiteY9" fmla="*/ 2783047 h 3037047"/>
              <a:gd name="connsiteX10" fmla="*/ 1919110 w 2307283"/>
              <a:gd name="connsiteY10" fmla="*/ 2077491 h 3037047"/>
              <a:gd name="connsiteX11" fmla="*/ 1820332 w 2307283"/>
              <a:gd name="connsiteY11" fmla="*/ 2070436 h 3037047"/>
              <a:gd name="connsiteX12" fmla="*/ 1686277 w 2307283"/>
              <a:gd name="connsiteY12" fmla="*/ 1830547 h 3037047"/>
              <a:gd name="connsiteX13" fmla="*/ 1756832 w 2307283"/>
              <a:gd name="connsiteY13" fmla="*/ 1717658 h 3037047"/>
              <a:gd name="connsiteX14" fmla="*/ 1721555 w 2307283"/>
              <a:gd name="connsiteY14" fmla="*/ 1654158 h 3037047"/>
              <a:gd name="connsiteX15" fmla="*/ 2017888 w 2307283"/>
              <a:gd name="connsiteY15" fmla="*/ 736936 h 3037047"/>
              <a:gd name="connsiteX16" fmla="*/ 1404055 w 2307283"/>
              <a:gd name="connsiteY16" fmla="*/ 45491 h 3037047"/>
              <a:gd name="connsiteX17" fmla="*/ 416277 w 2307283"/>
              <a:gd name="connsiteY17"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19110 w 2307166"/>
              <a:gd name="connsiteY10" fmla="*/ 2077491 h 3037047"/>
              <a:gd name="connsiteX11" fmla="*/ 1820332 w 2307166"/>
              <a:gd name="connsiteY11" fmla="*/ 2070436 h 3037047"/>
              <a:gd name="connsiteX12" fmla="*/ 1686277 w 2307166"/>
              <a:gd name="connsiteY12" fmla="*/ 1830547 h 3037047"/>
              <a:gd name="connsiteX13" fmla="*/ 1756832 w 2307166"/>
              <a:gd name="connsiteY13" fmla="*/ 1717658 h 3037047"/>
              <a:gd name="connsiteX14" fmla="*/ 1721555 w 2307166"/>
              <a:gd name="connsiteY14" fmla="*/ 1654158 h 3037047"/>
              <a:gd name="connsiteX15" fmla="*/ 2017888 w 2307166"/>
              <a:gd name="connsiteY15" fmla="*/ 736936 h 3037047"/>
              <a:gd name="connsiteX16" fmla="*/ 1404055 w 2307166"/>
              <a:gd name="connsiteY16" fmla="*/ 45491 h 3037047"/>
              <a:gd name="connsiteX17" fmla="*/ 416277 w 2307166"/>
              <a:gd name="connsiteY17"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19110 w 2307166"/>
              <a:gd name="connsiteY10" fmla="*/ 2077491 h 3037047"/>
              <a:gd name="connsiteX11" fmla="*/ 1820332 w 2307166"/>
              <a:gd name="connsiteY11" fmla="*/ 2070436 h 3037047"/>
              <a:gd name="connsiteX12" fmla="*/ 1686277 w 2307166"/>
              <a:gd name="connsiteY12" fmla="*/ 1830547 h 3037047"/>
              <a:gd name="connsiteX13" fmla="*/ 1756832 w 2307166"/>
              <a:gd name="connsiteY13" fmla="*/ 1717658 h 3037047"/>
              <a:gd name="connsiteX14" fmla="*/ 1721555 w 2307166"/>
              <a:gd name="connsiteY14" fmla="*/ 1654158 h 3037047"/>
              <a:gd name="connsiteX15" fmla="*/ 2017888 w 2307166"/>
              <a:gd name="connsiteY15" fmla="*/ 736936 h 3037047"/>
              <a:gd name="connsiteX16" fmla="*/ 1404055 w 2307166"/>
              <a:gd name="connsiteY16" fmla="*/ 45491 h 3037047"/>
              <a:gd name="connsiteX17" fmla="*/ 416277 w 2307166"/>
              <a:gd name="connsiteY17"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20332 w 2307166"/>
              <a:gd name="connsiteY11" fmla="*/ 2070436 h 3037047"/>
              <a:gd name="connsiteX12" fmla="*/ 1686277 w 2307166"/>
              <a:gd name="connsiteY12" fmla="*/ 1830547 h 3037047"/>
              <a:gd name="connsiteX13" fmla="*/ 1756832 w 2307166"/>
              <a:gd name="connsiteY13" fmla="*/ 1717658 h 3037047"/>
              <a:gd name="connsiteX14" fmla="*/ 1721555 w 2307166"/>
              <a:gd name="connsiteY14" fmla="*/ 1654158 h 3037047"/>
              <a:gd name="connsiteX15" fmla="*/ 2017888 w 2307166"/>
              <a:gd name="connsiteY15" fmla="*/ 736936 h 3037047"/>
              <a:gd name="connsiteX16" fmla="*/ 1404055 w 2307166"/>
              <a:gd name="connsiteY16" fmla="*/ 45491 h 3037047"/>
              <a:gd name="connsiteX17" fmla="*/ 416277 w 2307166"/>
              <a:gd name="connsiteY17"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16972 w 2307166"/>
              <a:gd name="connsiteY11" fmla="*/ 2046918 h 3037047"/>
              <a:gd name="connsiteX12" fmla="*/ 1686277 w 2307166"/>
              <a:gd name="connsiteY12" fmla="*/ 1830547 h 3037047"/>
              <a:gd name="connsiteX13" fmla="*/ 1756832 w 2307166"/>
              <a:gd name="connsiteY13" fmla="*/ 1717658 h 3037047"/>
              <a:gd name="connsiteX14" fmla="*/ 1721555 w 2307166"/>
              <a:gd name="connsiteY14" fmla="*/ 1654158 h 3037047"/>
              <a:gd name="connsiteX15" fmla="*/ 2017888 w 2307166"/>
              <a:gd name="connsiteY15" fmla="*/ 736936 h 3037047"/>
              <a:gd name="connsiteX16" fmla="*/ 1404055 w 2307166"/>
              <a:gd name="connsiteY16" fmla="*/ 45491 h 3037047"/>
              <a:gd name="connsiteX17" fmla="*/ 416277 w 2307166"/>
              <a:gd name="connsiteY17"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16972 w 2307166"/>
              <a:gd name="connsiteY11" fmla="*/ 2046918 h 3037047"/>
              <a:gd name="connsiteX12" fmla="*/ 1686277 w 2307166"/>
              <a:gd name="connsiteY12" fmla="*/ 1830547 h 3037047"/>
              <a:gd name="connsiteX13" fmla="*/ 1756832 w 2307166"/>
              <a:gd name="connsiteY13" fmla="*/ 1717658 h 3037047"/>
              <a:gd name="connsiteX14" fmla="*/ 1721555 w 2307166"/>
              <a:gd name="connsiteY14" fmla="*/ 1654158 h 3037047"/>
              <a:gd name="connsiteX15" fmla="*/ 2017888 w 2307166"/>
              <a:gd name="connsiteY15" fmla="*/ 736936 h 3037047"/>
              <a:gd name="connsiteX16" fmla="*/ 1404055 w 2307166"/>
              <a:gd name="connsiteY16" fmla="*/ 45491 h 3037047"/>
              <a:gd name="connsiteX17" fmla="*/ 416277 w 2307166"/>
              <a:gd name="connsiteY17"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00173 w 2307166"/>
              <a:gd name="connsiteY11" fmla="*/ 2026760 h 3037047"/>
              <a:gd name="connsiteX12" fmla="*/ 1686277 w 2307166"/>
              <a:gd name="connsiteY12" fmla="*/ 1830547 h 3037047"/>
              <a:gd name="connsiteX13" fmla="*/ 1756832 w 2307166"/>
              <a:gd name="connsiteY13" fmla="*/ 1717658 h 3037047"/>
              <a:gd name="connsiteX14" fmla="*/ 1721555 w 2307166"/>
              <a:gd name="connsiteY14" fmla="*/ 1654158 h 3037047"/>
              <a:gd name="connsiteX15" fmla="*/ 2017888 w 2307166"/>
              <a:gd name="connsiteY15" fmla="*/ 736936 h 3037047"/>
              <a:gd name="connsiteX16" fmla="*/ 1404055 w 2307166"/>
              <a:gd name="connsiteY16" fmla="*/ 45491 h 3037047"/>
              <a:gd name="connsiteX17" fmla="*/ 416277 w 2307166"/>
              <a:gd name="connsiteY17"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00173 w 2307166"/>
              <a:gd name="connsiteY11" fmla="*/ 2026760 h 3037047"/>
              <a:gd name="connsiteX12" fmla="*/ 1713468 w 2307166"/>
              <a:gd name="connsiteY12" fmla="*/ 1840898 h 3037047"/>
              <a:gd name="connsiteX13" fmla="*/ 1686277 w 2307166"/>
              <a:gd name="connsiteY13" fmla="*/ 1830547 h 3037047"/>
              <a:gd name="connsiteX14" fmla="*/ 1756832 w 2307166"/>
              <a:gd name="connsiteY14" fmla="*/ 1717658 h 3037047"/>
              <a:gd name="connsiteX15" fmla="*/ 1721555 w 2307166"/>
              <a:gd name="connsiteY15" fmla="*/ 1654158 h 3037047"/>
              <a:gd name="connsiteX16" fmla="*/ 2017888 w 2307166"/>
              <a:gd name="connsiteY16" fmla="*/ 736936 h 3037047"/>
              <a:gd name="connsiteX17" fmla="*/ 1404055 w 2307166"/>
              <a:gd name="connsiteY17" fmla="*/ 45491 h 3037047"/>
              <a:gd name="connsiteX18" fmla="*/ 416277 w 2307166"/>
              <a:gd name="connsiteY18"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00173 w 2307166"/>
              <a:gd name="connsiteY11" fmla="*/ 2013322 h 3037047"/>
              <a:gd name="connsiteX12" fmla="*/ 1713468 w 2307166"/>
              <a:gd name="connsiteY12" fmla="*/ 1840898 h 3037047"/>
              <a:gd name="connsiteX13" fmla="*/ 1686277 w 2307166"/>
              <a:gd name="connsiteY13" fmla="*/ 1830547 h 3037047"/>
              <a:gd name="connsiteX14" fmla="*/ 1756832 w 2307166"/>
              <a:gd name="connsiteY14" fmla="*/ 1717658 h 3037047"/>
              <a:gd name="connsiteX15" fmla="*/ 1721555 w 2307166"/>
              <a:gd name="connsiteY15" fmla="*/ 1654158 h 3037047"/>
              <a:gd name="connsiteX16" fmla="*/ 2017888 w 2307166"/>
              <a:gd name="connsiteY16" fmla="*/ 736936 h 3037047"/>
              <a:gd name="connsiteX17" fmla="*/ 1404055 w 2307166"/>
              <a:gd name="connsiteY17" fmla="*/ 45491 h 3037047"/>
              <a:gd name="connsiteX18" fmla="*/ 416277 w 2307166"/>
              <a:gd name="connsiteY18"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00173 w 2307166"/>
              <a:gd name="connsiteY11" fmla="*/ 2013322 h 3037047"/>
              <a:gd name="connsiteX12" fmla="*/ 1713468 w 2307166"/>
              <a:gd name="connsiteY12" fmla="*/ 1840898 h 3037047"/>
              <a:gd name="connsiteX13" fmla="*/ 1686277 w 2307166"/>
              <a:gd name="connsiteY13" fmla="*/ 1830547 h 3037047"/>
              <a:gd name="connsiteX14" fmla="*/ 1756832 w 2307166"/>
              <a:gd name="connsiteY14" fmla="*/ 1717658 h 3037047"/>
              <a:gd name="connsiteX15" fmla="*/ 1721555 w 2307166"/>
              <a:gd name="connsiteY15" fmla="*/ 1654158 h 3037047"/>
              <a:gd name="connsiteX16" fmla="*/ 2017888 w 2307166"/>
              <a:gd name="connsiteY16" fmla="*/ 736936 h 3037047"/>
              <a:gd name="connsiteX17" fmla="*/ 1404055 w 2307166"/>
              <a:gd name="connsiteY17" fmla="*/ 45491 h 3037047"/>
              <a:gd name="connsiteX18" fmla="*/ 416277 w 2307166"/>
              <a:gd name="connsiteY18"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00173 w 2307166"/>
              <a:gd name="connsiteY11" fmla="*/ 2013322 h 3037047"/>
              <a:gd name="connsiteX12" fmla="*/ 1713468 w 2307166"/>
              <a:gd name="connsiteY12" fmla="*/ 1840898 h 3037047"/>
              <a:gd name="connsiteX13" fmla="*/ 1750113 w 2307166"/>
              <a:gd name="connsiteY13" fmla="*/ 1803670 h 3037047"/>
              <a:gd name="connsiteX14" fmla="*/ 1756832 w 2307166"/>
              <a:gd name="connsiteY14" fmla="*/ 1717658 h 3037047"/>
              <a:gd name="connsiteX15" fmla="*/ 1721555 w 2307166"/>
              <a:gd name="connsiteY15" fmla="*/ 1654158 h 3037047"/>
              <a:gd name="connsiteX16" fmla="*/ 2017888 w 2307166"/>
              <a:gd name="connsiteY16" fmla="*/ 736936 h 3037047"/>
              <a:gd name="connsiteX17" fmla="*/ 1404055 w 2307166"/>
              <a:gd name="connsiteY17" fmla="*/ 45491 h 3037047"/>
              <a:gd name="connsiteX18" fmla="*/ 416277 w 2307166"/>
              <a:gd name="connsiteY18"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00173 w 2307166"/>
              <a:gd name="connsiteY11" fmla="*/ 2013322 h 3037047"/>
              <a:gd name="connsiteX12" fmla="*/ 1713468 w 2307166"/>
              <a:gd name="connsiteY12" fmla="*/ 1840898 h 3037047"/>
              <a:gd name="connsiteX13" fmla="*/ 1750113 w 2307166"/>
              <a:gd name="connsiteY13" fmla="*/ 1803670 h 3037047"/>
              <a:gd name="connsiteX14" fmla="*/ 1729954 w 2307166"/>
              <a:gd name="connsiteY14" fmla="*/ 1704219 h 3037047"/>
              <a:gd name="connsiteX15" fmla="*/ 1721555 w 2307166"/>
              <a:gd name="connsiteY15" fmla="*/ 1654158 h 3037047"/>
              <a:gd name="connsiteX16" fmla="*/ 2017888 w 2307166"/>
              <a:gd name="connsiteY16" fmla="*/ 736936 h 3037047"/>
              <a:gd name="connsiteX17" fmla="*/ 1404055 w 2307166"/>
              <a:gd name="connsiteY17" fmla="*/ 45491 h 3037047"/>
              <a:gd name="connsiteX18" fmla="*/ 416277 w 2307166"/>
              <a:gd name="connsiteY18"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00173 w 2307166"/>
              <a:gd name="connsiteY11" fmla="*/ 2013322 h 3037047"/>
              <a:gd name="connsiteX12" fmla="*/ 1713468 w 2307166"/>
              <a:gd name="connsiteY12" fmla="*/ 1840898 h 3037047"/>
              <a:gd name="connsiteX13" fmla="*/ 1750113 w 2307166"/>
              <a:gd name="connsiteY13" fmla="*/ 1803670 h 3037047"/>
              <a:gd name="connsiteX14" fmla="*/ 1729954 w 2307166"/>
              <a:gd name="connsiteY14" fmla="*/ 1704219 h 3037047"/>
              <a:gd name="connsiteX15" fmla="*/ 1950018 w 2307166"/>
              <a:gd name="connsiteY15" fmla="*/ 1355144 h 3037047"/>
              <a:gd name="connsiteX16" fmla="*/ 2017888 w 2307166"/>
              <a:gd name="connsiteY16" fmla="*/ 736936 h 3037047"/>
              <a:gd name="connsiteX17" fmla="*/ 1404055 w 2307166"/>
              <a:gd name="connsiteY17" fmla="*/ 45491 h 3037047"/>
              <a:gd name="connsiteX18" fmla="*/ 416277 w 2307166"/>
              <a:gd name="connsiteY18"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00173 w 2307166"/>
              <a:gd name="connsiteY11" fmla="*/ 2013322 h 3037047"/>
              <a:gd name="connsiteX12" fmla="*/ 1713468 w 2307166"/>
              <a:gd name="connsiteY12" fmla="*/ 1840898 h 3037047"/>
              <a:gd name="connsiteX13" fmla="*/ 1750113 w 2307166"/>
              <a:gd name="connsiteY13" fmla="*/ 1803670 h 3037047"/>
              <a:gd name="connsiteX14" fmla="*/ 1729954 w 2307166"/>
              <a:gd name="connsiteY14" fmla="*/ 1704219 h 3037047"/>
              <a:gd name="connsiteX15" fmla="*/ 1950018 w 2307166"/>
              <a:gd name="connsiteY15" fmla="*/ 1355144 h 3037047"/>
              <a:gd name="connsiteX16" fmla="*/ 2017888 w 2307166"/>
              <a:gd name="connsiteY16" fmla="*/ 736936 h 3037047"/>
              <a:gd name="connsiteX17" fmla="*/ 1404055 w 2307166"/>
              <a:gd name="connsiteY17" fmla="*/ 45491 h 3037047"/>
              <a:gd name="connsiteX18" fmla="*/ 416277 w 2307166"/>
              <a:gd name="connsiteY18"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00173 w 2307166"/>
              <a:gd name="connsiteY11" fmla="*/ 2013322 h 3037047"/>
              <a:gd name="connsiteX12" fmla="*/ 1713468 w 2307166"/>
              <a:gd name="connsiteY12" fmla="*/ 1840898 h 3037047"/>
              <a:gd name="connsiteX13" fmla="*/ 1750113 w 2307166"/>
              <a:gd name="connsiteY13" fmla="*/ 1790231 h 3037047"/>
              <a:gd name="connsiteX14" fmla="*/ 1729954 w 2307166"/>
              <a:gd name="connsiteY14" fmla="*/ 1704219 h 3037047"/>
              <a:gd name="connsiteX15" fmla="*/ 1950018 w 2307166"/>
              <a:gd name="connsiteY15" fmla="*/ 1355144 h 3037047"/>
              <a:gd name="connsiteX16" fmla="*/ 2017888 w 2307166"/>
              <a:gd name="connsiteY16" fmla="*/ 736936 h 3037047"/>
              <a:gd name="connsiteX17" fmla="*/ 1404055 w 2307166"/>
              <a:gd name="connsiteY17" fmla="*/ 45491 h 3037047"/>
              <a:gd name="connsiteX18" fmla="*/ 416277 w 2307166"/>
              <a:gd name="connsiteY18" fmla="*/ 165436 h 3037047"/>
              <a:gd name="connsiteX0" fmla="*/ 416277 w 2307166"/>
              <a:gd name="connsiteY0" fmla="*/ 165436 h 3037047"/>
              <a:gd name="connsiteX1" fmla="*/ 0 w 2307166"/>
              <a:gd name="connsiteY1" fmla="*/ 969769 h 3037047"/>
              <a:gd name="connsiteX2" fmla="*/ 416277 w 2307166"/>
              <a:gd name="connsiteY2" fmla="*/ 1816436 h 3037047"/>
              <a:gd name="connsiteX3" fmla="*/ 1001888 w 2307166"/>
              <a:gd name="connsiteY3" fmla="*/ 1999881 h 3037047"/>
              <a:gd name="connsiteX4" fmla="*/ 1257232 w 2307166"/>
              <a:gd name="connsiteY4" fmla="*/ 1966282 h 3037047"/>
              <a:gd name="connsiteX5" fmla="*/ 1368440 w 2307166"/>
              <a:gd name="connsiteY5" fmla="*/ 2020037 h 3037047"/>
              <a:gd name="connsiteX6" fmla="*/ 1482001 w 2307166"/>
              <a:gd name="connsiteY6" fmla="*/ 2205836 h 3037047"/>
              <a:gd name="connsiteX7" fmla="*/ 1476289 w 2307166"/>
              <a:gd name="connsiteY7" fmla="*/ 2380542 h 3037047"/>
              <a:gd name="connsiteX8" fmla="*/ 1876777 w 2307166"/>
              <a:gd name="connsiteY8" fmla="*/ 3037047 h 3037047"/>
              <a:gd name="connsiteX9" fmla="*/ 2307166 w 2307166"/>
              <a:gd name="connsiteY9" fmla="*/ 2783047 h 3037047"/>
              <a:gd name="connsiteX10" fmla="*/ 1956068 w 2307166"/>
              <a:gd name="connsiteY10" fmla="*/ 2127887 h 3037047"/>
              <a:gd name="connsiteX11" fmla="*/ 1800173 w 2307166"/>
              <a:gd name="connsiteY11" fmla="*/ 2013322 h 3037047"/>
              <a:gd name="connsiteX12" fmla="*/ 1713468 w 2307166"/>
              <a:gd name="connsiteY12" fmla="*/ 1840898 h 3037047"/>
              <a:gd name="connsiteX13" fmla="*/ 1750113 w 2307166"/>
              <a:gd name="connsiteY13" fmla="*/ 1790231 h 3037047"/>
              <a:gd name="connsiteX14" fmla="*/ 1729954 w 2307166"/>
              <a:gd name="connsiteY14" fmla="*/ 1704219 h 3037047"/>
              <a:gd name="connsiteX15" fmla="*/ 2017888 w 2307166"/>
              <a:gd name="connsiteY15" fmla="*/ 736936 h 3037047"/>
              <a:gd name="connsiteX16" fmla="*/ 1404055 w 2307166"/>
              <a:gd name="connsiteY16" fmla="*/ 45491 h 3037047"/>
              <a:gd name="connsiteX17" fmla="*/ 416277 w 2307166"/>
              <a:gd name="connsiteY17" fmla="*/ 165436 h 3037047"/>
              <a:gd name="connsiteX0" fmla="*/ 416277 w 2307166"/>
              <a:gd name="connsiteY0" fmla="*/ 178372 h 3049983"/>
              <a:gd name="connsiteX1" fmla="*/ 0 w 2307166"/>
              <a:gd name="connsiteY1" fmla="*/ 982705 h 3049983"/>
              <a:gd name="connsiteX2" fmla="*/ 416277 w 2307166"/>
              <a:gd name="connsiteY2" fmla="*/ 1829372 h 3049983"/>
              <a:gd name="connsiteX3" fmla="*/ 1001888 w 2307166"/>
              <a:gd name="connsiteY3" fmla="*/ 2012817 h 3049983"/>
              <a:gd name="connsiteX4" fmla="*/ 1257232 w 2307166"/>
              <a:gd name="connsiteY4" fmla="*/ 1979218 h 3049983"/>
              <a:gd name="connsiteX5" fmla="*/ 1368440 w 2307166"/>
              <a:gd name="connsiteY5" fmla="*/ 2032973 h 3049983"/>
              <a:gd name="connsiteX6" fmla="*/ 1482001 w 2307166"/>
              <a:gd name="connsiteY6" fmla="*/ 2218772 h 3049983"/>
              <a:gd name="connsiteX7" fmla="*/ 1476289 w 2307166"/>
              <a:gd name="connsiteY7" fmla="*/ 2393478 h 3049983"/>
              <a:gd name="connsiteX8" fmla="*/ 1876777 w 2307166"/>
              <a:gd name="connsiteY8" fmla="*/ 3049983 h 3049983"/>
              <a:gd name="connsiteX9" fmla="*/ 2307166 w 2307166"/>
              <a:gd name="connsiteY9" fmla="*/ 2795983 h 3049983"/>
              <a:gd name="connsiteX10" fmla="*/ 1956068 w 2307166"/>
              <a:gd name="connsiteY10" fmla="*/ 2140823 h 3049983"/>
              <a:gd name="connsiteX11" fmla="*/ 1800173 w 2307166"/>
              <a:gd name="connsiteY11" fmla="*/ 2026258 h 3049983"/>
              <a:gd name="connsiteX12" fmla="*/ 1713468 w 2307166"/>
              <a:gd name="connsiteY12" fmla="*/ 1853834 h 3049983"/>
              <a:gd name="connsiteX13" fmla="*/ 1750113 w 2307166"/>
              <a:gd name="connsiteY13" fmla="*/ 1803167 h 3049983"/>
              <a:gd name="connsiteX14" fmla="*/ 1729954 w 2307166"/>
              <a:gd name="connsiteY14" fmla="*/ 1717155 h 3049983"/>
              <a:gd name="connsiteX15" fmla="*/ 2051486 w 2307166"/>
              <a:gd name="connsiteY15" fmla="*/ 924577 h 3049983"/>
              <a:gd name="connsiteX16" fmla="*/ 1404055 w 2307166"/>
              <a:gd name="connsiteY16" fmla="*/ 58427 h 3049983"/>
              <a:gd name="connsiteX17" fmla="*/ 416277 w 2307166"/>
              <a:gd name="connsiteY17" fmla="*/ 178372 h 3049983"/>
              <a:gd name="connsiteX0" fmla="*/ 416277 w 2307166"/>
              <a:gd name="connsiteY0" fmla="*/ 178372 h 3049983"/>
              <a:gd name="connsiteX1" fmla="*/ 0 w 2307166"/>
              <a:gd name="connsiteY1" fmla="*/ 982705 h 3049983"/>
              <a:gd name="connsiteX2" fmla="*/ 416277 w 2307166"/>
              <a:gd name="connsiteY2" fmla="*/ 1829372 h 3049983"/>
              <a:gd name="connsiteX3" fmla="*/ 1001888 w 2307166"/>
              <a:gd name="connsiteY3" fmla="*/ 2012817 h 3049983"/>
              <a:gd name="connsiteX4" fmla="*/ 1257232 w 2307166"/>
              <a:gd name="connsiteY4" fmla="*/ 1979218 h 3049983"/>
              <a:gd name="connsiteX5" fmla="*/ 1368440 w 2307166"/>
              <a:gd name="connsiteY5" fmla="*/ 2032973 h 3049983"/>
              <a:gd name="connsiteX6" fmla="*/ 1482001 w 2307166"/>
              <a:gd name="connsiteY6" fmla="*/ 2218772 h 3049983"/>
              <a:gd name="connsiteX7" fmla="*/ 1476289 w 2307166"/>
              <a:gd name="connsiteY7" fmla="*/ 2393478 h 3049983"/>
              <a:gd name="connsiteX8" fmla="*/ 1876777 w 2307166"/>
              <a:gd name="connsiteY8" fmla="*/ 3049983 h 3049983"/>
              <a:gd name="connsiteX9" fmla="*/ 2307166 w 2307166"/>
              <a:gd name="connsiteY9" fmla="*/ 2795983 h 3049983"/>
              <a:gd name="connsiteX10" fmla="*/ 1956068 w 2307166"/>
              <a:gd name="connsiteY10" fmla="*/ 2140823 h 3049983"/>
              <a:gd name="connsiteX11" fmla="*/ 1800173 w 2307166"/>
              <a:gd name="connsiteY11" fmla="*/ 2026258 h 3049983"/>
              <a:gd name="connsiteX12" fmla="*/ 1713468 w 2307166"/>
              <a:gd name="connsiteY12" fmla="*/ 1853834 h 3049983"/>
              <a:gd name="connsiteX13" fmla="*/ 1750113 w 2307166"/>
              <a:gd name="connsiteY13" fmla="*/ 1803167 h 3049983"/>
              <a:gd name="connsiteX14" fmla="*/ 1729954 w 2307166"/>
              <a:gd name="connsiteY14" fmla="*/ 1717155 h 3049983"/>
              <a:gd name="connsiteX15" fmla="*/ 2051486 w 2307166"/>
              <a:gd name="connsiteY15" fmla="*/ 924577 h 3049983"/>
              <a:gd name="connsiteX16" fmla="*/ 1404055 w 2307166"/>
              <a:gd name="connsiteY16" fmla="*/ 58427 h 3049983"/>
              <a:gd name="connsiteX17" fmla="*/ 416277 w 2307166"/>
              <a:gd name="connsiteY17" fmla="*/ 178372 h 3049983"/>
              <a:gd name="connsiteX0" fmla="*/ 416277 w 2307166"/>
              <a:gd name="connsiteY0" fmla="*/ 178372 h 3049983"/>
              <a:gd name="connsiteX1" fmla="*/ 0 w 2307166"/>
              <a:gd name="connsiteY1" fmla="*/ 982705 h 3049983"/>
              <a:gd name="connsiteX2" fmla="*/ 416277 w 2307166"/>
              <a:gd name="connsiteY2" fmla="*/ 1829372 h 3049983"/>
              <a:gd name="connsiteX3" fmla="*/ 1001888 w 2307166"/>
              <a:gd name="connsiteY3" fmla="*/ 2012817 h 3049983"/>
              <a:gd name="connsiteX4" fmla="*/ 1257232 w 2307166"/>
              <a:gd name="connsiteY4" fmla="*/ 1979218 h 3049983"/>
              <a:gd name="connsiteX5" fmla="*/ 1368440 w 2307166"/>
              <a:gd name="connsiteY5" fmla="*/ 2032973 h 3049983"/>
              <a:gd name="connsiteX6" fmla="*/ 1482001 w 2307166"/>
              <a:gd name="connsiteY6" fmla="*/ 2218772 h 3049983"/>
              <a:gd name="connsiteX7" fmla="*/ 1476289 w 2307166"/>
              <a:gd name="connsiteY7" fmla="*/ 2393478 h 3049983"/>
              <a:gd name="connsiteX8" fmla="*/ 1876777 w 2307166"/>
              <a:gd name="connsiteY8" fmla="*/ 3049983 h 3049983"/>
              <a:gd name="connsiteX9" fmla="*/ 2307166 w 2307166"/>
              <a:gd name="connsiteY9" fmla="*/ 2795983 h 3049983"/>
              <a:gd name="connsiteX10" fmla="*/ 1956068 w 2307166"/>
              <a:gd name="connsiteY10" fmla="*/ 2140823 h 3049983"/>
              <a:gd name="connsiteX11" fmla="*/ 1800173 w 2307166"/>
              <a:gd name="connsiteY11" fmla="*/ 2026258 h 3049983"/>
              <a:gd name="connsiteX12" fmla="*/ 1713468 w 2307166"/>
              <a:gd name="connsiteY12" fmla="*/ 1853834 h 3049983"/>
              <a:gd name="connsiteX13" fmla="*/ 1750113 w 2307166"/>
              <a:gd name="connsiteY13" fmla="*/ 1803167 h 3049983"/>
              <a:gd name="connsiteX14" fmla="*/ 1729954 w 2307166"/>
              <a:gd name="connsiteY14" fmla="*/ 1717155 h 3049983"/>
              <a:gd name="connsiteX15" fmla="*/ 2051486 w 2307166"/>
              <a:gd name="connsiteY15" fmla="*/ 924577 h 3049983"/>
              <a:gd name="connsiteX16" fmla="*/ 1404055 w 2307166"/>
              <a:gd name="connsiteY16" fmla="*/ 58427 h 3049983"/>
              <a:gd name="connsiteX17" fmla="*/ 416277 w 2307166"/>
              <a:gd name="connsiteY17" fmla="*/ 178372 h 3049983"/>
              <a:gd name="connsiteX0" fmla="*/ 416277 w 2307166"/>
              <a:gd name="connsiteY0" fmla="*/ 193301 h 3064912"/>
              <a:gd name="connsiteX1" fmla="*/ 0 w 2307166"/>
              <a:gd name="connsiteY1" fmla="*/ 997634 h 3064912"/>
              <a:gd name="connsiteX2" fmla="*/ 416277 w 2307166"/>
              <a:gd name="connsiteY2" fmla="*/ 1844301 h 3064912"/>
              <a:gd name="connsiteX3" fmla="*/ 1001888 w 2307166"/>
              <a:gd name="connsiteY3" fmla="*/ 2027746 h 3064912"/>
              <a:gd name="connsiteX4" fmla="*/ 1257232 w 2307166"/>
              <a:gd name="connsiteY4" fmla="*/ 1994147 h 3064912"/>
              <a:gd name="connsiteX5" fmla="*/ 1368440 w 2307166"/>
              <a:gd name="connsiteY5" fmla="*/ 2047902 h 3064912"/>
              <a:gd name="connsiteX6" fmla="*/ 1482001 w 2307166"/>
              <a:gd name="connsiteY6" fmla="*/ 2233701 h 3064912"/>
              <a:gd name="connsiteX7" fmla="*/ 1476289 w 2307166"/>
              <a:gd name="connsiteY7" fmla="*/ 2408407 h 3064912"/>
              <a:gd name="connsiteX8" fmla="*/ 1876777 w 2307166"/>
              <a:gd name="connsiteY8" fmla="*/ 3064912 h 3064912"/>
              <a:gd name="connsiteX9" fmla="*/ 2307166 w 2307166"/>
              <a:gd name="connsiteY9" fmla="*/ 2810912 h 3064912"/>
              <a:gd name="connsiteX10" fmla="*/ 1956068 w 2307166"/>
              <a:gd name="connsiteY10" fmla="*/ 2155752 h 3064912"/>
              <a:gd name="connsiteX11" fmla="*/ 1800173 w 2307166"/>
              <a:gd name="connsiteY11" fmla="*/ 2041187 h 3064912"/>
              <a:gd name="connsiteX12" fmla="*/ 1713468 w 2307166"/>
              <a:gd name="connsiteY12" fmla="*/ 1868763 h 3064912"/>
              <a:gd name="connsiteX13" fmla="*/ 1750113 w 2307166"/>
              <a:gd name="connsiteY13" fmla="*/ 1818096 h 3064912"/>
              <a:gd name="connsiteX14" fmla="*/ 1729954 w 2307166"/>
              <a:gd name="connsiteY14" fmla="*/ 1732084 h 3064912"/>
              <a:gd name="connsiteX15" fmla="*/ 2051486 w 2307166"/>
              <a:gd name="connsiteY15" fmla="*/ 939506 h 3064912"/>
              <a:gd name="connsiteX16" fmla="*/ 1404055 w 2307166"/>
              <a:gd name="connsiteY16" fmla="*/ 73356 h 3064912"/>
              <a:gd name="connsiteX17" fmla="*/ 416277 w 2307166"/>
              <a:gd name="connsiteY17" fmla="*/ 193301 h 3064912"/>
              <a:gd name="connsiteX0" fmla="*/ 416277 w 2307166"/>
              <a:gd name="connsiteY0" fmla="*/ 175201 h 3046812"/>
              <a:gd name="connsiteX1" fmla="*/ 0 w 2307166"/>
              <a:gd name="connsiteY1" fmla="*/ 979534 h 3046812"/>
              <a:gd name="connsiteX2" fmla="*/ 416277 w 2307166"/>
              <a:gd name="connsiteY2" fmla="*/ 1826201 h 3046812"/>
              <a:gd name="connsiteX3" fmla="*/ 1001888 w 2307166"/>
              <a:gd name="connsiteY3" fmla="*/ 2009646 h 3046812"/>
              <a:gd name="connsiteX4" fmla="*/ 1257232 w 2307166"/>
              <a:gd name="connsiteY4" fmla="*/ 1976047 h 3046812"/>
              <a:gd name="connsiteX5" fmla="*/ 1368440 w 2307166"/>
              <a:gd name="connsiteY5" fmla="*/ 2029802 h 3046812"/>
              <a:gd name="connsiteX6" fmla="*/ 1482001 w 2307166"/>
              <a:gd name="connsiteY6" fmla="*/ 2215601 h 3046812"/>
              <a:gd name="connsiteX7" fmla="*/ 1476289 w 2307166"/>
              <a:gd name="connsiteY7" fmla="*/ 2390307 h 3046812"/>
              <a:gd name="connsiteX8" fmla="*/ 1876777 w 2307166"/>
              <a:gd name="connsiteY8" fmla="*/ 3046812 h 3046812"/>
              <a:gd name="connsiteX9" fmla="*/ 2307166 w 2307166"/>
              <a:gd name="connsiteY9" fmla="*/ 2792812 h 3046812"/>
              <a:gd name="connsiteX10" fmla="*/ 1956068 w 2307166"/>
              <a:gd name="connsiteY10" fmla="*/ 2137652 h 3046812"/>
              <a:gd name="connsiteX11" fmla="*/ 1800173 w 2307166"/>
              <a:gd name="connsiteY11" fmla="*/ 2023087 h 3046812"/>
              <a:gd name="connsiteX12" fmla="*/ 1713468 w 2307166"/>
              <a:gd name="connsiteY12" fmla="*/ 1850663 h 3046812"/>
              <a:gd name="connsiteX13" fmla="*/ 1750113 w 2307166"/>
              <a:gd name="connsiteY13" fmla="*/ 1799996 h 3046812"/>
              <a:gd name="connsiteX14" fmla="*/ 1729954 w 2307166"/>
              <a:gd name="connsiteY14" fmla="*/ 1713984 h 3046812"/>
              <a:gd name="connsiteX15" fmla="*/ 2051486 w 2307166"/>
              <a:gd name="connsiteY15" fmla="*/ 921406 h 3046812"/>
              <a:gd name="connsiteX16" fmla="*/ 1387256 w 2307166"/>
              <a:gd name="connsiteY16" fmla="*/ 78774 h 3046812"/>
              <a:gd name="connsiteX17" fmla="*/ 416277 w 2307166"/>
              <a:gd name="connsiteY17" fmla="*/ 175201 h 3046812"/>
              <a:gd name="connsiteX0" fmla="*/ 416277 w 2307166"/>
              <a:gd name="connsiteY0" fmla="*/ 185462 h 3057073"/>
              <a:gd name="connsiteX1" fmla="*/ 0 w 2307166"/>
              <a:gd name="connsiteY1" fmla="*/ 989795 h 3057073"/>
              <a:gd name="connsiteX2" fmla="*/ 416277 w 2307166"/>
              <a:gd name="connsiteY2" fmla="*/ 1836462 h 3057073"/>
              <a:gd name="connsiteX3" fmla="*/ 1001888 w 2307166"/>
              <a:gd name="connsiteY3" fmla="*/ 2019907 h 3057073"/>
              <a:gd name="connsiteX4" fmla="*/ 1257232 w 2307166"/>
              <a:gd name="connsiteY4" fmla="*/ 1986308 h 3057073"/>
              <a:gd name="connsiteX5" fmla="*/ 1368440 w 2307166"/>
              <a:gd name="connsiteY5" fmla="*/ 2040063 h 3057073"/>
              <a:gd name="connsiteX6" fmla="*/ 1482001 w 2307166"/>
              <a:gd name="connsiteY6" fmla="*/ 2225862 h 3057073"/>
              <a:gd name="connsiteX7" fmla="*/ 1476289 w 2307166"/>
              <a:gd name="connsiteY7" fmla="*/ 2400568 h 3057073"/>
              <a:gd name="connsiteX8" fmla="*/ 1876777 w 2307166"/>
              <a:gd name="connsiteY8" fmla="*/ 3057073 h 3057073"/>
              <a:gd name="connsiteX9" fmla="*/ 2307166 w 2307166"/>
              <a:gd name="connsiteY9" fmla="*/ 2803073 h 3057073"/>
              <a:gd name="connsiteX10" fmla="*/ 1956068 w 2307166"/>
              <a:gd name="connsiteY10" fmla="*/ 2147913 h 3057073"/>
              <a:gd name="connsiteX11" fmla="*/ 1800173 w 2307166"/>
              <a:gd name="connsiteY11" fmla="*/ 2033348 h 3057073"/>
              <a:gd name="connsiteX12" fmla="*/ 1713468 w 2307166"/>
              <a:gd name="connsiteY12" fmla="*/ 1860924 h 3057073"/>
              <a:gd name="connsiteX13" fmla="*/ 1750113 w 2307166"/>
              <a:gd name="connsiteY13" fmla="*/ 1810257 h 3057073"/>
              <a:gd name="connsiteX14" fmla="*/ 1729954 w 2307166"/>
              <a:gd name="connsiteY14" fmla="*/ 1724245 h 3057073"/>
              <a:gd name="connsiteX15" fmla="*/ 2051486 w 2307166"/>
              <a:gd name="connsiteY15" fmla="*/ 931667 h 3057073"/>
              <a:gd name="connsiteX16" fmla="*/ 1390616 w 2307166"/>
              <a:gd name="connsiteY16" fmla="*/ 75596 h 3057073"/>
              <a:gd name="connsiteX17" fmla="*/ 416277 w 2307166"/>
              <a:gd name="connsiteY17" fmla="*/ 185462 h 3057073"/>
              <a:gd name="connsiteX0" fmla="*/ 409557 w 2300446"/>
              <a:gd name="connsiteY0" fmla="*/ 187797 h 3059408"/>
              <a:gd name="connsiteX1" fmla="*/ 0 w 2300446"/>
              <a:gd name="connsiteY1" fmla="*/ 1052604 h 3059408"/>
              <a:gd name="connsiteX2" fmla="*/ 409557 w 2300446"/>
              <a:gd name="connsiteY2" fmla="*/ 1838797 h 3059408"/>
              <a:gd name="connsiteX3" fmla="*/ 995168 w 2300446"/>
              <a:gd name="connsiteY3" fmla="*/ 2022242 h 3059408"/>
              <a:gd name="connsiteX4" fmla="*/ 1250512 w 2300446"/>
              <a:gd name="connsiteY4" fmla="*/ 1988643 h 3059408"/>
              <a:gd name="connsiteX5" fmla="*/ 1361720 w 2300446"/>
              <a:gd name="connsiteY5" fmla="*/ 2042398 h 3059408"/>
              <a:gd name="connsiteX6" fmla="*/ 1475281 w 2300446"/>
              <a:gd name="connsiteY6" fmla="*/ 2228197 h 3059408"/>
              <a:gd name="connsiteX7" fmla="*/ 1469569 w 2300446"/>
              <a:gd name="connsiteY7" fmla="*/ 2402903 h 3059408"/>
              <a:gd name="connsiteX8" fmla="*/ 1870057 w 2300446"/>
              <a:gd name="connsiteY8" fmla="*/ 3059408 h 3059408"/>
              <a:gd name="connsiteX9" fmla="*/ 2300446 w 2300446"/>
              <a:gd name="connsiteY9" fmla="*/ 2805408 h 3059408"/>
              <a:gd name="connsiteX10" fmla="*/ 1949348 w 2300446"/>
              <a:gd name="connsiteY10" fmla="*/ 2150248 h 3059408"/>
              <a:gd name="connsiteX11" fmla="*/ 1793453 w 2300446"/>
              <a:gd name="connsiteY11" fmla="*/ 2035683 h 3059408"/>
              <a:gd name="connsiteX12" fmla="*/ 1706748 w 2300446"/>
              <a:gd name="connsiteY12" fmla="*/ 1863259 h 3059408"/>
              <a:gd name="connsiteX13" fmla="*/ 1743393 w 2300446"/>
              <a:gd name="connsiteY13" fmla="*/ 1812592 h 3059408"/>
              <a:gd name="connsiteX14" fmla="*/ 1723234 w 2300446"/>
              <a:gd name="connsiteY14" fmla="*/ 1726580 h 3059408"/>
              <a:gd name="connsiteX15" fmla="*/ 2044766 w 2300446"/>
              <a:gd name="connsiteY15" fmla="*/ 934002 h 3059408"/>
              <a:gd name="connsiteX16" fmla="*/ 1383896 w 2300446"/>
              <a:gd name="connsiteY16" fmla="*/ 77931 h 3059408"/>
              <a:gd name="connsiteX17" fmla="*/ 409557 w 2300446"/>
              <a:gd name="connsiteY17" fmla="*/ 187797 h 3059408"/>
              <a:gd name="connsiteX0" fmla="*/ 409942 w 2300831"/>
              <a:gd name="connsiteY0" fmla="*/ 187797 h 3059408"/>
              <a:gd name="connsiteX1" fmla="*/ 385 w 2300831"/>
              <a:gd name="connsiteY1" fmla="*/ 1052604 h 3059408"/>
              <a:gd name="connsiteX2" fmla="*/ 409942 w 2300831"/>
              <a:gd name="connsiteY2" fmla="*/ 1838797 h 3059408"/>
              <a:gd name="connsiteX3" fmla="*/ 995553 w 2300831"/>
              <a:gd name="connsiteY3" fmla="*/ 2022242 h 3059408"/>
              <a:gd name="connsiteX4" fmla="*/ 1250897 w 2300831"/>
              <a:gd name="connsiteY4" fmla="*/ 1988643 h 3059408"/>
              <a:gd name="connsiteX5" fmla="*/ 1362105 w 2300831"/>
              <a:gd name="connsiteY5" fmla="*/ 2042398 h 3059408"/>
              <a:gd name="connsiteX6" fmla="*/ 1475666 w 2300831"/>
              <a:gd name="connsiteY6" fmla="*/ 2228197 h 3059408"/>
              <a:gd name="connsiteX7" fmla="*/ 1469954 w 2300831"/>
              <a:gd name="connsiteY7" fmla="*/ 2402903 h 3059408"/>
              <a:gd name="connsiteX8" fmla="*/ 1870442 w 2300831"/>
              <a:gd name="connsiteY8" fmla="*/ 3059408 h 3059408"/>
              <a:gd name="connsiteX9" fmla="*/ 2300831 w 2300831"/>
              <a:gd name="connsiteY9" fmla="*/ 2805408 h 3059408"/>
              <a:gd name="connsiteX10" fmla="*/ 1949733 w 2300831"/>
              <a:gd name="connsiteY10" fmla="*/ 2150248 h 3059408"/>
              <a:gd name="connsiteX11" fmla="*/ 1793838 w 2300831"/>
              <a:gd name="connsiteY11" fmla="*/ 2035683 h 3059408"/>
              <a:gd name="connsiteX12" fmla="*/ 1707133 w 2300831"/>
              <a:gd name="connsiteY12" fmla="*/ 1863259 h 3059408"/>
              <a:gd name="connsiteX13" fmla="*/ 1743778 w 2300831"/>
              <a:gd name="connsiteY13" fmla="*/ 1812592 h 3059408"/>
              <a:gd name="connsiteX14" fmla="*/ 1723619 w 2300831"/>
              <a:gd name="connsiteY14" fmla="*/ 1726580 h 3059408"/>
              <a:gd name="connsiteX15" fmla="*/ 2045151 w 2300831"/>
              <a:gd name="connsiteY15" fmla="*/ 934002 h 3059408"/>
              <a:gd name="connsiteX16" fmla="*/ 1384281 w 2300831"/>
              <a:gd name="connsiteY16" fmla="*/ 77931 h 3059408"/>
              <a:gd name="connsiteX17" fmla="*/ 409942 w 2300831"/>
              <a:gd name="connsiteY17" fmla="*/ 187797 h 3059408"/>
              <a:gd name="connsiteX0" fmla="*/ 409942 w 2300831"/>
              <a:gd name="connsiteY0" fmla="*/ 187797 h 3059408"/>
              <a:gd name="connsiteX1" fmla="*/ 385 w 2300831"/>
              <a:gd name="connsiteY1" fmla="*/ 1052604 h 3059408"/>
              <a:gd name="connsiteX2" fmla="*/ 409942 w 2300831"/>
              <a:gd name="connsiteY2" fmla="*/ 1838797 h 3059408"/>
              <a:gd name="connsiteX3" fmla="*/ 995553 w 2300831"/>
              <a:gd name="connsiteY3" fmla="*/ 2022242 h 3059408"/>
              <a:gd name="connsiteX4" fmla="*/ 1250897 w 2300831"/>
              <a:gd name="connsiteY4" fmla="*/ 1988643 h 3059408"/>
              <a:gd name="connsiteX5" fmla="*/ 1362105 w 2300831"/>
              <a:gd name="connsiteY5" fmla="*/ 2042398 h 3059408"/>
              <a:gd name="connsiteX6" fmla="*/ 1475666 w 2300831"/>
              <a:gd name="connsiteY6" fmla="*/ 2228197 h 3059408"/>
              <a:gd name="connsiteX7" fmla="*/ 1469954 w 2300831"/>
              <a:gd name="connsiteY7" fmla="*/ 2402903 h 3059408"/>
              <a:gd name="connsiteX8" fmla="*/ 1870442 w 2300831"/>
              <a:gd name="connsiteY8" fmla="*/ 3059408 h 3059408"/>
              <a:gd name="connsiteX9" fmla="*/ 2300831 w 2300831"/>
              <a:gd name="connsiteY9" fmla="*/ 2805408 h 3059408"/>
              <a:gd name="connsiteX10" fmla="*/ 1949733 w 2300831"/>
              <a:gd name="connsiteY10" fmla="*/ 2150248 h 3059408"/>
              <a:gd name="connsiteX11" fmla="*/ 1793838 w 2300831"/>
              <a:gd name="connsiteY11" fmla="*/ 2035683 h 3059408"/>
              <a:gd name="connsiteX12" fmla="*/ 1707133 w 2300831"/>
              <a:gd name="connsiteY12" fmla="*/ 1863259 h 3059408"/>
              <a:gd name="connsiteX13" fmla="*/ 1743778 w 2300831"/>
              <a:gd name="connsiteY13" fmla="*/ 1812592 h 3059408"/>
              <a:gd name="connsiteX14" fmla="*/ 1723619 w 2300831"/>
              <a:gd name="connsiteY14" fmla="*/ 1726580 h 3059408"/>
              <a:gd name="connsiteX15" fmla="*/ 2045151 w 2300831"/>
              <a:gd name="connsiteY15" fmla="*/ 934002 h 3059408"/>
              <a:gd name="connsiteX16" fmla="*/ 1384281 w 2300831"/>
              <a:gd name="connsiteY16" fmla="*/ 77931 h 3059408"/>
              <a:gd name="connsiteX17" fmla="*/ 409942 w 2300831"/>
              <a:gd name="connsiteY17" fmla="*/ 187797 h 3059408"/>
              <a:gd name="connsiteX0" fmla="*/ 409942 w 2300831"/>
              <a:gd name="connsiteY0" fmla="*/ 187797 h 3059408"/>
              <a:gd name="connsiteX1" fmla="*/ 385 w 2300831"/>
              <a:gd name="connsiteY1" fmla="*/ 1052604 h 3059408"/>
              <a:gd name="connsiteX2" fmla="*/ 409942 w 2300831"/>
              <a:gd name="connsiteY2" fmla="*/ 1838797 h 3059408"/>
              <a:gd name="connsiteX3" fmla="*/ 1250897 w 2300831"/>
              <a:gd name="connsiteY3" fmla="*/ 1988643 h 3059408"/>
              <a:gd name="connsiteX4" fmla="*/ 1362105 w 2300831"/>
              <a:gd name="connsiteY4" fmla="*/ 2042398 h 3059408"/>
              <a:gd name="connsiteX5" fmla="*/ 1475666 w 2300831"/>
              <a:gd name="connsiteY5" fmla="*/ 2228197 h 3059408"/>
              <a:gd name="connsiteX6" fmla="*/ 1469954 w 2300831"/>
              <a:gd name="connsiteY6" fmla="*/ 2402903 h 3059408"/>
              <a:gd name="connsiteX7" fmla="*/ 1870442 w 2300831"/>
              <a:gd name="connsiteY7" fmla="*/ 3059408 h 3059408"/>
              <a:gd name="connsiteX8" fmla="*/ 2300831 w 2300831"/>
              <a:gd name="connsiteY8" fmla="*/ 2805408 h 3059408"/>
              <a:gd name="connsiteX9" fmla="*/ 1949733 w 2300831"/>
              <a:gd name="connsiteY9" fmla="*/ 2150248 h 3059408"/>
              <a:gd name="connsiteX10" fmla="*/ 1793838 w 2300831"/>
              <a:gd name="connsiteY10" fmla="*/ 2035683 h 3059408"/>
              <a:gd name="connsiteX11" fmla="*/ 1707133 w 2300831"/>
              <a:gd name="connsiteY11" fmla="*/ 1863259 h 3059408"/>
              <a:gd name="connsiteX12" fmla="*/ 1743778 w 2300831"/>
              <a:gd name="connsiteY12" fmla="*/ 1812592 h 3059408"/>
              <a:gd name="connsiteX13" fmla="*/ 1723619 w 2300831"/>
              <a:gd name="connsiteY13" fmla="*/ 1726580 h 3059408"/>
              <a:gd name="connsiteX14" fmla="*/ 2045151 w 2300831"/>
              <a:gd name="connsiteY14" fmla="*/ 934002 h 3059408"/>
              <a:gd name="connsiteX15" fmla="*/ 1384281 w 2300831"/>
              <a:gd name="connsiteY15" fmla="*/ 77931 h 3059408"/>
              <a:gd name="connsiteX16" fmla="*/ 409942 w 2300831"/>
              <a:gd name="connsiteY16" fmla="*/ 187797 h 3059408"/>
              <a:gd name="connsiteX0" fmla="*/ 409942 w 2300831"/>
              <a:gd name="connsiteY0" fmla="*/ 187797 h 3059408"/>
              <a:gd name="connsiteX1" fmla="*/ 385 w 2300831"/>
              <a:gd name="connsiteY1" fmla="*/ 1052604 h 3059408"/>
              <a:gd name="connsiteX2" fmla="*/ 409942 w 2300831"/>
              <a:gd name="connsiteY2" fmla="*/ 1838797 h 3059408"/>
              <a:gd name="connsiteX3" fmla="*/ 1250897 w 2300831"/>
              <a:gd name="connsiteY3" fmla="*/ 1988643 h 3059408"/>
              <a:gd name="connsiteX4" fmla="*/ 1362105 w 2300831"/>
              <a:gd name="connsiteY4" fmla="*/ 2042398 h 3059408"/>
              <a:gd name="connsiteX5" fmla="*/ 1475666 w 2300831"/>
              <a:gd name="connsiteY5" fmla="*/ 2228197 h 3059408"/>
              <a:gd name="connsiteX6" fmla="*/ 1469954 w 2300831"/>
              <a:gd name="connsiteY6" fmla="*/ 2402903 h 3059408"/>
              <a:gd name="connsiteX7" fmla="*/ 1870442 w 2300831"/>
              <a:gd name="connsiteY7" fmla="*/ 3059408 h 3059408"/>
              <a:gd name="connsiteX8" fmla="*/ 2300831 w 2300831"/>
              <a:gd name="connsiteY8" fmla="*/ 2805408 h 3059408"/>
              <a:gd name="connsiteX9" fmla="*/ 1949733 w 2300831"/>
              <a:gd name="connsiteY9" fmla="*/ 2150248 h 3059408"/>
              <a:gd name="connsiteX10" fmla="*/ 1793838 w 2300831"/>
              <a:gd name="connsiteY10" fmla="*/ 2035683 h 3059408"/>
              <a:gd name="connsiteX11" fmla="*/ 1707133 w 2300831"/>
              <a:gd name="connsiteY11" fmla="*/ 1863259 h 3059408"/>
              <a:gd name="connsiteX12" fmla="*/ 1743778 w 2300831"/>
              <a:gd name="connsiteY12" fmla="*/ 1812592 h 3059408"/>
              <a:gd name="connsiteX13" fmla="*/ 1723619 w 2300831"/>
              <a:gd name="connsiteY13" fmla="*/ 1726580 h 3059408"/>
              <a:gd name="connsiteX14" fmla="*/ 2045151 w 2300831"/>
              <a:gd name="connsiteY14" fmla="*/ 934002 h 3059408"/>
              <a:gd name="connsiteX15" fmla="*/ 1384281 w 2300831"/>
              <a:gd name="connsiteY15" fmla="*/ 77931 h 3059408"/>
              <a:gd name="connsiteX16" fmla="*/ 409942 w 2300831"/>
              <a:gd name="connsiteY16" fmla="*/ 187797 h 3059408"/>
              <a:gd name="connsiteX0" fmla="*/ 409942 w 2300831"/>
              <a:gd name="connsiteY0" fmla="*/ 187797 h 3059408"/>
              <a:gd name="connsiteX1" fmla="*/ 385 w 2300831"/>
              <a:gd name="connsiteY1" fmla="*/ 1052604 h 3059408"/>
              <a:gd name="connsiteX2" fmla="*/ 409942 w 2300831"/>
              <a:gd name="connsiteY2" fmla="*/ 1838797 h 3059408"/>
              <a:gd name="connsiteX3" fmla="*/ 1250897 w 2300831"/>
              <a:gd name="connsiteY3" fmla="*/ 1988643 h 3059408"/>
              <a:gd name="connsiteX4" fmla="*/ 1362105 w 2300831"/>
              <a:gd name="connsiteY4" fmla="*/ 2042398 h 3059408"/>
              <a:gd name="connsiteX5" fmla="*/ 1475666 w 2300831"/>
              <a:gd name="connsiteY5" fmla="*/ 2228197 h 3059408"/>
              <a:gd name="connsiteX6" fmla="*/ 1469954 w 2300831"/>
              <a:gd name="connsiteY6" fmla="*/ 2402903 h 3059408"/>
              <a:gd name="connsiteX7" fmla="*/ 1870442 w 2300831"/>
              <a:gd name="connsiteY7" fmla="*/ 3059408 h 3059408"/>
              <a:gd name="connsiteX8" fmla="*/ 2300831 w 2300831"/>
              <a:gd name="connsiteY8" fmla="*/ 2805408 h 3059408"/>
              <a:gd name="connsiteX9" fmla="*/ 1949733 w 2300831"/>
              <a:gd name="connsiteY9" fmla="*/ 2150248 h 3059408"/>
              <a:gd name="connsiteX10" fmla="*/ 1793838 w 2300831"/>
              <a:gd name="connsiteY10" fmla="*/ 2035683 h 3059408"/>
              <a:gd name="connsiteX11" fmla="*/ 1707133 w 2300831"/>
              <a:gd name="connsiteY11" fmla="*/ 1863259 h 3059408"/>
              <a:gd name="connsiteX12" fmla="*/ 1743778 w 2300831"/>
              <a:gd name="connsiteY12" fmla="*/ 1812592 h 3059408"/>
              <a:gd name="connsiteX13" fmla="*/ 1723619 w 2300831"/>
              <a:gd name="connsiteY13" fmla="*/ 1726580 h 3059408"/>
              <a:gd name="connsiteX14" fmla="*/ 2045151 w 2300831"/>
              <a:gd name="connsiteY14" fmla="*/ 934002 h 3059408"/>
              <a:gd name="connsiteX15" fmla="*/ 1384281 w 2300831"/>
              <a:gd name="connsiteY15" fmla="*/ 77931 h 3059408"/>
              <a:gd name="connsiteX16" fmla="*/ 409942 w 2300831"/>
              <a:gd name="connsiteY16" fmla="*/ 187797 h 3059408"/>
              <a:gd name="connsiteX0" fmla="*/ 409942 w 2300831"/>
              <a:gd name="connsiteY0" fmla="*/ 187797 h 3059408"/>
              <a:gd name="connsiteX1" fmla="*/ 385 w 2300831"/>
              <a:gd name="connsiteY1" fmla="*/ 1052604 h 3059408"/>
              <a:gd name="connsiteX2" fmla="*/ 409942 w 2300831"/>
              <a:gd name="connsiteY2" fmla="*/ 1838797 h 3059408"/>
              <a:gd name="connsiteX3" fmla="*/ 1250897 w 2300831"/>
              <a:gd name="connsiteY3" fmla="*/ 1988643 h 3059408"/>
              <a:gd name="connsiteX4" fmla="*/ 1362105 w 2300831"/>
              <a:gd name="connsiteY4" fmla="*/ 2042398 h 3059408"/>
              <a:gd name="connsiteX5" fmla="*/ 1475666 w 2300831"/>
              <a:gd name="connsiteY5" fmla="*/ 2228197 h 3059408"/>
              <a:gd name="connsiteX6" fmla="*/ 1469954 w 2300831"/>
              <a:gd name="connsiteY6" fmla="*/ 2402903 h 3059408"/>
              <a:gd name="connsiteX7" fmla="*/ 1870442 w 2300831"/>
              <a:gd name="connsiteY7" fmla="*/ 3059408 h 3059408"/>
              <a:gd name="connsiteX8" fmla="*/ 2300831 w 2300831"/>
              <a:gd name="connsiteY8" fmla="*/ 2805408 h 3059408"/>
              <a:gd name="connsiteX9" fmla="*/ 1949733 w 2300831"/>
              <a:gd name="connsiteY9" fmla="*/ 2150248 h 3059408"/>
              <a:gd name="connsiteX10" fmla="*/ 1793838 w 2300831"/>
              <a:gd name="connsiteY10" fmla="*/ 2035683 h 3059408"/>
              <a:gd name="connsiteX11" fmla="*/ 1707133 w 2300831"/>
              <a:gd name="connsiteY11" fmla="*/ 1863259 h 3059408"/>
              <a:gd name="connsiteX12" fmla="*/ 1743778 w 2300831"/>
              <a:gd name="connsiteY12" fmla="*/ 1812592 h 3059408"/>
              <a:gd name="connsiteX13" fmla="*/ 1723619 w 2300831"/>
              <a:gd name="connsiteY13" fmla="*/ 1726580 h 3059408"/>
              <a:gd name="connsiteX14" fmla="*/ 2045151 w 2300831"/>
              <a:gd name="connsiteY14" fmla="*/ 934002 h 3059408"/>
              <a:gd name="connsiteX15" fmla="*/ 1384281 w 2300831"/>
              <a:gd name="connsiteY15" fmla="*/ 77931 h 3059408"/>
              <a:gd name="connsiteX16" fmla="*/ 409942 w 2300831"/>
              <a:gd name="connsiteY16" fmla="*/ 187797 h 3059408"/>
              <a:gd name="connsiteX0" fmla="*/ 409942 w 2300831"/>
              <a:gd name="connsiteY0" fmla="*/ 187797 h 3059408"/>
              <a:gd name="connsiteX1" fmla="*/ 385 w 2300831"/>
              <a:gd name="connsiteY1" fmla="*/ 1052604 h 3059408"/>
              <a:gd name="connsiteX2" fmla="*/ 409942 w 2300831"/>
              <a:gd name="connsiteY2" fmla="*/ 1838797 h 3059408"/>
              <a:gd name="connsiteX3" fmla="*/ 1250897 w 2300831"/>
              <a:gd name="connsiteY3" fmla="*/ 1988643 h 3059408"/>
              <a:gd name="connsiteX4" fmla="*/ 1362105 w 2300831"/>
              <a:gd name="connsiteY4" fmla="*/ 2042398 h 3059408"/>
              <a:gd name="connsiteX5" fmla="*/ 1475666 w 2300831"/>
              <a:gd name="connsiteY5" fmla="*/ 2228197 h 3059408"/>
              <a:gd name="connsiteX6" fmla="*/ 1469954 w 2300831"/>
              <a:gd name="connsiteY6" fmla="*/ 2402903 h 3059408"/>
              <a:gd name="connsiteX7" fmla="*/ 1870442 w 2300831"/>
              <a:gd name="connsiteY7" fmla="*/ 3059408 h 3059408"/>
              <a:gd name="connsiteX8" fmla="*/ 2300831 w 2300831"/>
              <a:gd name="connsiteY8" fmla="*/ 2805408 h 3059408"/>
              <a:gd name="connsiteX9" fmla="*/ 1949733 w 2300831"/>
              <a:gd name="connsiteY9" fmla="*/ 2150248 h 3059408"/>
              <a:gd name="connsiteX10" fmla="*/ 1793838 w 2300831"/>
              <a:gd name="connsiteY10" fmla="*/ 2035683 h 3059408"/>
              <a:gd name="connsiteX11" fmla="*/ 1707133 w 2300831"/>
              <a:gd name="connsiteY11" fmla="*/ 1863259 h 3059408"/>
              <a:gd name="connsiteX12" fmla="*/ 1743778 w 2300831"/>
              <a:gd name="connsiteY12" fmla="*/ 1812592 h 3059408"/>
              <a:gd name="connsiteX13" fmla="*/ 1723619 w 2300831"/>
              <a:gd name="connsiteY13" fmla="*/ 1726580 h 3059408"/>
              <a:gd name="connsiteX14" fmla="*/ 2045151 w 2300831"/>
              <a:gd name="connsiteY14" fmla="*/ 934002 h 3059408"/>
              <a:gd name="connsiteX15" fmla="*/ 1384281 w 2300831"/>
              <a:gd name="connsiteY15" fmla="*/ 77931 h 3059408"/>
              <a:gd name="connsiteX16" fmla="*/ 409942 w 2300831"/>
              <a:gd name="connsiteY16" fmla="*/ 187797 h 3059408"/>
              <a:gd name="connsiteX0" fmla="*/ 409942 w 2300831"/>
              <a:gd name="connsiteY0" fmla="*/ 187797 h 3059408"/>
              <a:gd name="connsiteX1" fmla="*/ 385 w 2300831"/>
              <a:gd name="connsiteY1" fmla="*/ 1052604 h 3059408"/>
              <a:gd name="connsiteX2" fmla="*/ 409942 w 2300831"/>
              <a:gd name="connsiteY2" fmla="*/ 1838797 h 3059408"/>
              <a:gd name="connsiteX3" fmla="*/ 1250897 w 2300831"/>
              <a:gd name="connsiteY3" fmla="*/ 1988643 h 3059408"/>
              <a:gd name="connsiteX4" fmla="*/ 1362105 w 2300831"/>
              <a:gd name="connsiteY4" fmla="*/ 2042398 h 3059408"/>
              <a:gd name="connsiteX5" fmla="*/ 1475666 w 2300831"/>
              <a:gd name="connsiteY5" fmla="*/ 2228197 h 3059408"/>
              <a:gd name="connsiteX6" fmla="*/ 1469954 w 2300831"/>
              <a:gd name="connsiteY6" fmla="*/ 2402903 h 3059408"/>
              <a:gd name="connsiteX7" fmla="*/ 1870442 w 2300831"/>
              <a:gd name="connsiteY7" fmla="*/ 3059408 h 3059408"/>
              <a:gd name="connsiteX8" fmla="*/ 2300831 w 2300831"/>
              <a:gd name="connsiteY8" fmla="*/ 2805408 h 3059408"/>
              <a:gd name="connsiteX9" fmla="*/ 1949733 w 2300831"/>
              <a:gd name="connsiteY9" fmla="*/ 2150248 h 3059408"/>
              <a:gd name="connsiteX10" fmla="*/ 1793838 w 2300831"/>
              <a:gd name="connsiteY10" fmla="*/ 2035683 h 3059408"/>
              <a:gd name="connsiteX11" fmla="*/ 1707133 w 2300831"/>
              <a:gd name="connsiteY11" fmla="*/ 1863259 h 3059408"/>
              <a:gd name="connsiteX12" fmla="*/ 1743778 w 2300831"/>
              <a:gd name="connsiteY12" fmla="*/ 1812592 h 3059408"/>
              <a:gd name="connsiteX13" fmla="*/ 1723619 w 2300831"/>
              <a:gd name="connsiteY13" fmla="*/ 1726580 h 3059408"/>
              <a:gd name="connsiteX14" fmla="*/ 2045151 w 2300831"/>
              <a:gd name="connsiteY14" fmla="*/ 934002 h 3059408"/>
              <a:gd name="connsiteX15" fmla="*/ 1384281 w 2300831"/>
              <a:gd name="connsiteY15" fmla="*/ 77931 h 3059408"/>
              <a:gd name="connsiteX16" fmla="*/ 409942 w 2300831"/>
              <a:gd name="connsiteY16" fmla="*/ 187797 h 30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0831" h="3059408">
                <a:moveTo>
                  <a:pt x="409942" y="187797"/>
                </a:moveTo>
                <a:cubicBezTo>
                  <a:pt x="179293" y="350242"/>
                  <a:pt x="-9694" y="666566"/>
                  <a:pt x="385" y="1052604"/>
                </a:cubicBezTo>
                <a:cubicBezTo>
                  <a:pt x="10464" y="1438642"/>
                  <a:pt x="201523" y="1682790"/>
                  <a:pt x="409942" y="1838797"/>
                </a:cubicBezTo>
                <a:cubicBezTo>
                  <a:pt x="1024892" y="2142631"/>
                  <a:pt x="1122441" y="1984947"/>
                  <a:pt x="1250897" y="1988643"/>
                </a:cubicBezTo>
                <a:cubicBezTo>
                  <a:pt x="1311989" y="1992002"/>
                  <a:pt x="1250728" y="2079746"/>
                  <a:pt x="1362105" y="2042398"/>
                </a:cubicBezTo>
                <a:cubicBezTo>
                  <a:pt x="1409646" y="2102482"/>
                  <a:pt x="1457691" y="2168113"/>
                  <a:pt x="1475666" y="2228197"/>
                </a:cubicBezTo>
                <a:cubicBezTo>
                  <a:pt x="1493641" y="2288281"/>
                  <a:pt x="1404158" y="2264368"/>
                  <a:pt x="1469954" y="2402903"/>
                </a:cubicBezTo>
                <a:cubicBezTo>
                  <a:pt x="1535750" y="2541438"/>
                  <a:pt x="1731963" y="2992324"/>
                  <a:pt x="1870442" y="3059408"/>
                </a:cubicBezTo>
                <a:cubicBezTo>
                  <a:pt x="2035799" y="2941708"/>
                  <a:pt x="2156026" y="2857824"/>
                  <a:pt x="2300831" y="2805408"/>
                </a:cubicBezTo>
                <a:cubicBezTo>
                  <a:pt x="2203734" y="2621964"/>
                  <a:pt x="2034232" y="2278536"/>
                  <a:pt x="1949733" y="2150248"/>
                </a:cubicBezTo>
                <a:cubicBezTo>
                  <a:pt x="1865234" y="2021961"/>
                  <a:pt x="1827552" y="2093593"/>
                  <a:pt x="1793838" y="2035683"/>
                </a:cubicBezTo>
                <a:cubicBezTo>
                  <a:pt x="1760124" y="1977773"/>
                  <a:pt x="1726116" y="1895961"/>
                  <a:pt x="1707133" y="1863259"/>
                </a:cubicBezTo>
                <a:cubicBezTo>
                  <a:pt x="1688150" y="1830557"/>
                  <a:pt x="1741030" y="1835372"/>
                  <a:pt x="1743778" y="1812592"/>
                </a:cubicBezTo>
                <a:cubicBezTo>
                  <a:pt x="1746526" y="1789812"/>
                  <a:pt x="1737339" y="1767737"/>
                  <a:pt x="1723619" y="1726580"/>
                </a:cubicBezTo>
                <a:cubicBezTo>
                  <a:pt x="1768248" y="1551031"/>
                  <a:pt x="2116266" y="1307889"/>
                  <a:pt x="2045151" y="934002"/>
                </a:cubicBezTo>
                <a:cubicBezTo>
                  <a:pt x="1984115" y="610511"/>
                  <a:pt x="1824804" y="235896"/>
                  <a:pt x="1384281" y="77931"/>
                </a:cubicBezTo>
                <a:cubicBezTo>
                  <a:pt x="943758" y="-80034"/>
                  <a:pt x="640591" y="25352"/>
                  <a:pt x="409942" y="187797"/>
                </a:cubicBez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TextBox 3"/>
          <p:cNvSpPr txBox="1"/>
          <p:nvPr/>
        </p:nvSpPr>
        <p:spPr>
          <a:xfrm>
            <a:off x="3346937" y="1422171"/>
            <a:ext cx="3218755" cy="1754326"/>
          </a:xfrm>
          <a:prstGeom prst="rect">
            <a:avLst/>
          </a:prstGeom>
          <a:noFill/>
        </p:spPr>
        <p:txBody>
          <a:bodyPr wrap="square" rtlCol="0">
            <a:spAutoFit/>
          </a:bodyPr>
          <a:lstStyle/>
          <a:p>
            <a:r>
              <a:rPr lang="en-GB" sz="5200" b="1" dirty="0">
                <a:solidFill>
                  <a:srgbClr val="211F70"/>
                </a:solidFill>
              </a:rPr>
              <a:t>WHAT IS </a:t>
            </a:r>
            <a:r>
              <a:rPr lang="en-GB" sz="5200" b="1" dirty="0">
                <a:solidFill>
                  <a:schemeClr val="bg1"/>
                </a:solidFill>
              </a:rPr>
              <a:t>CANCER?</a:t>
            </a:r>
          </a:p>
        </p:txBody>
      </p:sp>
      <p:sp>
        <p:nvSpPr>
          <p:cNvPr id="19" name="Freeform 18"/>
          <p:cNvSpPr/>
          <p:nvPr/>
        </p:nvSpPr>
        <p:spPr>
          <a:xfrm>
            <a:off x="6944288" y="249668"/>
            <a:ext cx="2098431" cy="2111094"/>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Freeform 25"/>
          <p:cNvSpPr/>
          <p:nvPr/>
        </p:nvSpPr>
        <p:spPr>
          <a:xfrm>
            <a:off x="240321" y="2120950"/>
            <a:ext cx="2098431" cy="2111094"/>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Freeform 26"/>
          <p:cNvSpPr/>
          <p:nvPr/>
        </p:nvSpPr>
        <p:spPr>
          <a:xfrm>
            <a:off x="4845856" y="4401787"/>
            <a:ext cx="2098431" cy="2111094"/>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Freeform 29"/>
          <p:cNvSpPr/>
          <p:nvPr/>
        </p:nvSpPr>
        <p:spPr>
          <a:xfrm>
            <a:off x="0" y="4554187"/>
            <a:ext cx="2098431" cy="2111094"/>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Freeform 33"/>
          <p:cNvSpPr/>
          <p:nvPr/>
        </p:nvSpPr>
        <p:spPr>
          <a:xfrm>
            <a:off x="6944286" y="2716573"/>
            <a:ext cx="2098431" cy="2111094"/>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395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2841693" y="2132411"/>
            <a:ext cx="3779302" cy="3080255"/>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rgbClr val="211F7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1130553" y="1486080"/>
            <a:ext cx="874796" cy="646331"/>
          </a:xfrm>
          <a:prstGeom prst="rect">
            <a:avLst/>
          </a:prstGeom>
          <a:noFill/>
        </p:spPr>
        <p:txBody>
          <a:bodyPr wrap="none" rtlCol="0">
            <a:spAutoFit/>
          </a:bodyPr>
          <a:lstStyle/>
          <a:p>
            <a:pPr algn="ctr"/>
            <a:r>
              <a:rPr lang="en-US" dirty="0">
                <a:solidFill>
                  <a:schemeClr val="bg1"/>
                </a:solidFill>
              </a:rPr>
              <a:t>Sample</a:t>
            </a:r>
          </a:p>
          <a:p>
            <a:pPr algn="ctr"/>
            <a:r>
              <a:rPr lang="en-US" dirty="0">
                <a:solidFill>
                  <a:schemeClr val="bg1"/>
                </a:solidFill>
              </a:rPr>
              <a:t>text</a:t>
            </a:r>
          </a:p>
        </p:txBody>
      </p:sp>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sp>
        <p:nvSpPr>
          <p:cNvPr id="2" name="TextBox 1"/>
          <p:cNvSpPr txBox="1"/>
          <p:nvPr/>
        </p:nvSpPr>
        <p:spPr>
          <a:xfrm>
            <a:off x="3050780" y="3072374"/>
            <a:ext cx="3361129" cy="1200329"/>
          </a:xfrm>
          <a:prstGeom prst="rect">
            <a:avLst/>
          </a:prstGeom>
          <a:noFill/>
        </p:spPr>
        <p:txBody>
          <a:bodyPr wrap="square" rtlCol="0">
            <a:spAutoFit/>
          </a:bodyPr>
          <a:lstStyle/>
          <a:p>
            <a:pPr algn="ctr"/>
            <a:r>
              <a:rPr lang="en-GB" sz="2400" b="1" dirty="0">
                <a:solidFill>
                  <a:srgbClr val="00B0F0"/>
                </a:solidFill>
                <a:latin typeface="+mj-lt"/>
                <a:cs typeface="Arial" pitchFamily="34" charset="0"/>
              </a:rPr>
              <a:t>There are over 200 types of cancer</a:t>
            </a:r>
          </a:p>
          <a:p>
            <a:endParaRPr lang="en-GB" sz="2400" dirty="0">
              <a:solidFill>
                <a:srgbClr val="002060"/>
              </a:solidFill>
              <a:latin typeface="+mj-lt"/>
              <a:cs typeface="Arial" pitchFamily="34" charset="0"/>
            </a:endParaRPr>
          </a:p>
        </p:txBody>
      </p:sp>
      <p:sp>
        <p:nvSpPr>
          <p:cNvPr id="10" name="TextBox 9"/>
          <p:cNvSpPr txBox="1"/>
          <p:nvPr/>
        </p:nvSpPr>
        <p:spPr>
          <a:xfrm>
            <a:off x="1839950" y="237384"/>
            <a:ext cx="6999250" cy="1200329"/>
          </a:xfrm>
          <a:prstGeom prst="rect">
            <a:avLst/>
          </a:prstGeom>
          <a:noFill/>
        </p:spPr>
        <p:txBody>
          <a:bodyPr wrap="square" rtlCol="0">
            <a:spAutoFit/>
          </a:bodyPr>
          <a:lstStyle/>
          <a:p>
            <a:r>
              <a:rPr lang="en-GB" sz="3600" b="1" dirty="0">
                <a:solidFill>
                  <a:srgbClr val="002060"/>
                </a:solidFill>
              </a:rPr>
              <a:t>HOW MANY TYPES OF CANCER DO YOU THINK THERE ARE?</a:t>
            </a:r>
          </a:p>
        </p:txBody>
      </p:sp>
    </p:spTree>
    <p:extLst>
      <p:ext uri="{BB962C8B-B14F-4D97-AF65-F5344CB8AC3E}">
        <p14:creationId xmlns:p14="http://schemas.microsoft.com/office/powerpoint/2010/main" val="26902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33011" y="1011555"/>
            <a:ext cx="6677978" cy="4834890"/>
            <a:chOff x="1614502" y="1031631"/>
            <a:chExt cx="6677978" cy="4834890"/>
          </a:xfrm>
        </p:grpSpPr>
        <p:pic>
          <p:nvPicPr>
            <p:cNvPr id="1026" name="Picture 2" descr="G:\Health Information Department\Ev + Info\Schools Resources\Updated lesson plans\inc-quick-chart--large.png"/>
            <p:cNvPicPr>
              <a:picLocks noChangeAspect="1" noChangeArrowheads="1"/>
            </p:cNvPicPr>
            <p:nvPr/>
          </p:nvPicPr>
          <p:blipFill>
            <a:blip r:embed="rId2"/>
            <a:srcRect/>
            <a:stretch>
              <a:fillRect/>
            </a:stretch>
          </p:blipFill>
          <p:spPr bwMode="auto">
            <a:xfrm>
              <a:off x="1614502" y="1031631"/>
              <a:ext cx="6677978" cy="4834890"/>
            </a:xfrm>
            <a:prstGeom prst="rect">
              <a:avLst/>
            </a:prstGeom>
            <a:noFill/>
          </p:spPr>
        </p:pic>
        <p:sp>
          <p:nvSpPr>
            <p:cNvPr id="5" name="TextBox 4"/>
            <p:cNvSpPr txBox="1"/>
            <p:nvPr/>
          </p:nvSpPr>
          <p:spPr>
            <a:xfrm>
              <a:off x="3706851" y="4363887"/>
              <a:ext cx="300082" cy="369332"/>
            </a:xfrm>
            <a:prstGeom prst="rect">
              <a:avLst/>
            </a:prstGeom>
            <a:noFill/>
          </p:spPr>
          <p:txBody>
            <a:bodyPr wrap="none" rtlCol="0">
              <a:spAutoFit/>
            </a:bodyPr>
            <a:lstStyle/>
            <a:p>
              <a:r>
                <a:rPr lang="en-GB" dirty="0">
                  <a:solidFill>
                    <a:srgbClr val="002060"/>
                  </a:solidFill>
                </a:rPr>
                <a:t>*</a:t>
              </a:r>
              <a:endParaRPr lang="en-GB" dirty="0"/>
            </a:p>
          </p:txBody>
        </p:sp>
      </p:grpSp>
      <p:sp>
        <p:nvSpPr>
          <p:cNvPr id="4" name="Rectangle 3"/>
          <p:cNvSpPr/>
          <p:nvPr/>
        </p:nvSpPr>
        <p:spPr>
          <a:xfrm>
            <a:off x="360219" y="6241503"/>
            <a:ext cx="7370618" cy="307777"/>
          </a:xfrm>
          <a:prstGeom prst="rect">
            <a:avLst/>
          </a:prstGeom>
        </p:spPr>
        <p:txBody>
          <a:bodyPr wrap="square">
            <a:spAutoFit/>
          </a:bodyPr>
          <a:lstStyle/>
          <a:p>
            <a:r>
              <a:rPr lang="en-GB" sz="1400" dirty="0">
                <a:solidFill>
                  <a:srgbClr val="002060"/>
                </a:solidFill>
              </a:rPr>
              <a:t>*Includes malignant brain and central nervous system tumours.</a:t>
            </a:r>
          </a:p>
        </p:txBody>
      </p:sp>
      <p:pic>
        <p:nvPicPr>
          <p:cNvPr id="7" name="Picture 2" descr="C:\Users\john\AppData\Local\Microsoft\Windows\Temporary Internet Files\Content.Outlook\3LPP5F1C\WhatisCancerbub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9" y="198720"/>
            <a:ext cx="1307569" cy="17495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39950" y="237384"/>
            <a:ext cx="6999250" cy="646331"/>
          </a:xfrm>
          <a:prstGeom prst="rect">
            <a:avLst/>
          </a:prstGeom>
          <a:noFill/>
        </p:spPr>
        <p:txBody>
          <a:bodyPr wrap="square" rtlCol="0">
            <a:spAutoFit/>
          </a:bodyPr>
          <a:lstStyle/>
          <a:p>
            <a:r>
              <a:rPr lang="en-GB" sz="3600" b="1" dirty="0">
                <a:solidFill>
                  <a:srgbClr val="002060"/>
                </a:solidFill>
              </a:rPr>
              <a:t>COMMON CANCERS</a:t>
            </a:r>
          </a:p>
        </p:txBody>
      </p:sp>
    </p:spTree>
    <p:extLst>
      <p:ext uri="{BB962C8B-B14F-4D97-AF65-F5344CB8AC3E}">
        <p14:creationId xmlns:p14="http://schemas.microsoft.com/office/powerpoint/2010/main" val="2335294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sp>
        <p:nvSpPr>
          <p:cNvPr id="5" name="TextBox 4"/>
          <p:cNvSpPr txBox="1"/>
          <p:nvPr/>
        </p:nvSpPr>
        <p:spPr>
          <a:xfrm>
            <a:off x="1839950" y="237384"/>
            <a:ext cx="6999250" cy="1200329"/>
          </a:xfrm>
          <a:prstGeom prst="rect">
            <a:avLst/>
          </a:prstGeom>
          <a:noFill/>
        </p:spPr>
        <p:txBody>
          <a:bodyPr wrap="square" rtlCol="0">
            <a:spAutoFit/>
          </a:bodyPr>
          <a:lstStyle/>
          <a:p>
            <a:r>
              <a:rPr lang="en-GB" sz="3600" b="1" dirty="0">
                <a:solidFill>
                  <a:srgbClr val="002060"/>
                </a:solidFill>
              </a:rPr>
              <a:t>WHICH CAUSES OF CANCER CAN YOU CONTROL?</a:t>
            </a:r>
          </a:p>
        </p:txBody>
      </p:sp>
      <p:grpSp>
        <p:nvGrpSpPr>
          <p:cNvPr id="6" name="Group 5"/>
          <p:cNvGrpSpPr/>
          <p:nvPr/>
        </p:nvGrpSpPr>
        <p:grpSpPr>
          <a:xfrm>
            <a:off x="1134485" y="1635656"/>
            <a:ext cx="7006215" cy="4257831"/>
            <a:chOff x="1134485" y="1635656"/>
            <a:chExt cx="7006215" cy="4257831"/>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485" y="1635656"/>
              <a:ext cx="6875030" cy="425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136534" y="2018111"/>
              <a:ext cx="6004166" cy="314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12344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0553" y="1486080"/>
            <a:ext cx="874796" cy="646331"/>
          </a:xfrm>
          <a:prstGeom prst="rect">
            <a:avLst/>
          </a:prstGeom>
          <a:noFill/>
        </p:spPr>
        <p:txBody>
          <a:bodyPr wrap="none" rtlCol="0">
            <a:spAutoFit/>
          </a:bodyPr>
          <a:lstStyle/>
          <a:p>
            <a:pPr algn="ctr"/>
            <a:r>
              <a:rPr lang="en-US" dirty="0">
                <a:solidFill>
                  <a:schemeClr val="bg1"/>
                </a:solidFill>
              </a:rPr>
              <a:t>Sample</a:t>
            </a:r>
          </a:p>
          <a:p>
            <a:pPr algn="ctr"/>
            <a:r>
              <a:rPr lang="en-US" dirty="0">
                <a:solidFill>
                  <a:schemeClr val="bg1"/>
                </a:solidFill>
              </a:rPr>
              <a:t>text</a:t>
            </a:r>
          </a:p>
        </p:txBody>
      </p:sp>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sp>
        <p:nvSpPr>
          <p:cNvPr id="7" name="TextBox 6"/>
          <p:cNvSpPr txBox="1"/>
          <p:nvPr/>
        </p:nvSpPr>
        <p:spPr>
          <a:xfrm>
            <a:off x="1839950" y="237384"/>
            <a:ext cx="6999250" cy="1200329"/>
          </a:xfrm>
          <a:prstGeom prst="rect">
            <a:avLst/>
          </a:prstGeom>
          <a:noFill/>
        </p:spPr>
        <p:txBody>
          <a:bodyPr wrap="square" rtlCol="0">
            <a:spAutoFit/>
          </a:bodyPr>
          <a:lstStyle/>
          <a:p>
            <a:r>
              <a:rPr lang="en-GB" sz="3600" b="1" dirty="0">
                <a:solidFill>
                  <a:srgbClr val="002060"/>
                </a:solidFill>
              </a:rPr>
              <a:t>WHICH CAUSES OF CANCER CAN YOU CONTROL?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485" y="1635656"/>
            <a:ext cx="6875030" cy="425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946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380D135-AC56-4088-95A1-77E4838CEA59}"/>
              </a:ext>
            </a:extLst>
          </p:cNvPr>
          <p:cNvPicPr>
            <a:picLocks noGrp="1" noChangeAspect="1"/>
          </p:cNvPicPr>
          <p:nvPr>
            <p:ph idx="4294967295"/>
          </p:nvPr>
        </p:nvPicPr>
        <p:blipFill>
          <a:blip r:embed="rId2"/>
          <a:stretch>
            <a:fillRect/>
          </a:stretch>
        </p:blipFill>
        <p:spPr>
          <a:xfrm>
            <a:off x="611560" y="764704"/>
            <a:ext cx="7679126" cy="5256584"/>
          </a:xfrm>
          <a:prstGeom prst="rect">
            <a:avLst/>
          </a:prstGeom>
        </p:spPr>
      </p:pic>
    </p:spTree>
    <p:extLst>
      <p:ext uri="{BB962C8B-B14F-4D97-AF65-F5344CB8AC3E}">
        <p14:creationId xmlns:p14="http://schemas.microsoft.com/office/powerpoint/2010/main" val="1395387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43FB34-2328-4C8B-87A4-CBABB3263EE7}"/>
              </a:ext>
            </a:extLst>
          </p:cNvPr>
          <p:cNvSpPr/>
          <p:nvPr/>
        </p:nvSpPr>
        <p:spPr>
          <a:xfrm>
            <a:off x="323528" y="404664"/>
            <a:ext cx="8424936" cy="6093463"/>
          </a:xfrm>
          <a:prstGeom prst="rect">
            <a:avLst/>
          </a:prstGeom>
        </p:spPr>
        <p:txBody>
          <a:bodyPr wrap="square">
            <a:spAutoFit/>
          </a:bodyPr>
          <a:lstStyle/>
          <a:p>
            <a:pPr>
              <a:lnSpc>
                <a:spcPct val="107000"/>
              </a:lnSpc>
              <a:spcAft>
                <a:spcPts val="800"/>
              </a:spcAft>
            </a:pPr>
            <a:r>
              <a:rPr lang="en-CA" sz="4000" dirty="0">
                <a:latin typeface="Calibri" panose="020F0502020204030204" pitchFamily="34" charset="0"/>
                <a:ea typeface="Calibri" panose="020F0502020204030204" pitchFamily="34" charset="0"/>
                <a:cs typeface="Times New Roman" panose="02020603050405020304" pitchFamily="18" charset="0"/>
              </a:rPr>
              <a:t>The cell has a control center called a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nucleus</a:t>
            </a:r>
            <a:r>
              <a:rPr lang="en-CA" sz="4000" dirty="0">
                <a:latin typeface="Calibri" panose="020F0502020204030204" pitchFamily="34" charset="0"/>
                <a:ea typeface="Calibri" panose="020F0502020204030204" pitchFamily="34" charset="0"/>
                <a:cs typeface="Times New Roman" panose="02020603050405020304" pitchFamily="18" charset="0"/>
              </a:rPr>
              <a:t>. Inside this nucleus is your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DNA: </a:t>
            </a:r>
            <a:r>
              <a:rPr lang="en-CA" sz="4000" dirty="0">
                <a:latin typeface="Calibri" panose="020F0502020204030204" pitchFamily="34" charset="0"/>
                <a:ea typeface="Calibri" panose="020F0502020204030204" pitchFamily="34" charset="0"/>
                <a:cs typeface="Times New Roman" panose="02020603050405020304" pitchFamily="18" charset="0"/>
              </a:rPr>
              <a:t>the information needed to build your body and keep it going.</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4000" dirty="0">
                <a:latin typeface="Calibri" panose="020F0502020204030204" pitchFamily="34" charset="0"/>
                <a:ea typeface="Calibri" panose="020F0502020204030204" pitchFamily="34" charset="0"/>
                <a:cs typeface="Times New Roman" panose="02020603050405020304" pitchFamily="18" charset="0"/>
              </a:rPr>
              <a:t>Your cells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grow</a:t>
            </a:r>
            <a:r>
              <a:rPr lang="en-CA" sz="4000" dirty="0">
                <a:latin typeface="Calibri" panose="020F0502020204030204" pitchFamily="34" charset="0"/>
                <a:ea typeface="Calibri" panose="020F0502020204030204" pitchFamily="34" charset="0"/>
                <a:cs typeface="Times New Roman" panose="02020603050405020304" pitchFamily="18" charset="0"/>
              </a:rPr>
              <a:t> and</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multiply </a:t>
            </a:r>
            <a:r>
              <a:rPr lang="en-CA" sz="4000" dirty="0">
                <a:latin typeface="Calibri" panose="020F0502020204030204" pitchFamily="34" charset="0"/>
                <a:ea typeface="Calibri" panose="020F0502020204030204" pitchFamily="34" charset="0"/>
                <a:cs typeface="Times New Roman" panose="02020603050405020304" pitchFamily="18" charset="0"/>
              </a:rPr>
              <a:t>continually. Each cell has to go through a series of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checkpoints</a:t>
            </a:r>
            <a:r>
              <a:rPr lang="en-CA" sz="4000" dirty="0">
                <a:latin typeface="Calibri" panose="020F0502020204030204" pitchFamily="34" charset="0"/>
                <a:ea typeface="Calibri" panose="020F0502020204030204" pitchFamily="34" charset="0"/>
                <a:cs typeface="Times New Roman" panose="02020603050405020304" pitchFamily="18" charset="0"/>
              </a:rPr>
              <a:t> (like traffic lights) which check that the cells are healthy.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MARTInkShape-13">
            <a:extLst>
              <a:ext uri="{FF2B5EF4-FFF2-40B4-BE49-F238E27FC236}">
                <a16:creationId xmlns:a16="http://schemas.microsoft.com/office/drawing/2014/main" id="{87B97AD8-190A-4125-9908-BFA6F21920B7}"/>
              </a:ext>
            </a:extLst>
          </p:cNvPr>
          <p:cNvSpPr/>
          <p:nvPr/>
        </p:nvSpPr>
        <p:spPr>
          <a:xfrm>
            <a:off x="2500421" y="3696969"/>
            <a:ext cx="946439" cy="35532"/>
          </a:xfrm>
          <a:custGeom>
            <a:avLst/>
            <a:gdLst/>
            <a:ahLst/>
            <a:cxnLst/>
            <a:rect l="0" t="0" r="0" b="0"/>
            <a:pathLst>
              <a:path w="946439" h="35532">
                <a:moveTo>
                  <a:pt x="8821" y="26711"/>
                </a:moveTo>
                <a:lnTo>
                  <a:pt x="0" y="26711"/>
                </a:lnTo>
                <a:lnTo>
                  <a:pt x="40786" y="27703"/>
                </a:lnTo>
                <a:lnTo>
                  <a:pt x="84286" y="35088"/>
                </a:lnTo>
                <a:lnTo>
                  <a:pt x="121514" y="35531"/>
                </a:lnTo>
                <a:lnTo>
                  <a:pt x="164108" y="34626"/>
                </a:lnTo>
                <a:lnTo>
                  <a:pt x="207852" y="27949"/>
                </a:lnTo>
                <a:lnTo>
                  <a:pt x="248592" y="27077"/>
                </a:lnTo>
                <a:lnTo>
                  <a:pt x="288392" y="20646"/>
                </a:lnTo>
                <a:lnTo>
                  <a:pt x="326916" y="18630"/>
                </a:lnTo>
                <a:lnTo>
                  <a:pt x="367765" y="18033"/>
                </a:lnTo>
                <a:lnTo>
                  <a:pt x="402579" y="17855"/>
                </a:lnTo>
                <a:lnTo>
                  <a:pt x="432864" y="17814"/>
                </a:lnTo>
                <a:lnTo>
                  <a:pt x="466167" y="17796"/>
                </a:lnTo>
                <a:lnTo>
                  <a:pt x="500813" y="16795"/>
                </a:lnTo>
                <a:lnTo>
                  <a:pt x="536055" y="13043"/>
                </a:lnTo>
                <a:lnTo>
                  <a:pt x="575143" y="14834"/>
                </a:lnTo>
                <a:lnTo>
                  <a:pt x="615017" y="12054"/>
                </a:lnTo>
                <a:lnTo>
                  <a:pt x="656848" y="16356"/>
                </a:lnTo>
                <a:lnTo>
                  <a:pt x="689978" y="14713"/>
                </a:lnTo>
                <a:lnTo>
                  <a:pt x="722945" y="10588"/>
                </a:lnTo>
                <a:lnTo>
                  <a:pt x="765125" y="6720"/>
                </a:lnTo>
                <a:lnTo>
                  <a:pt x="800112" y="1936"/>
                </a:lnTo>
                <a:lnTo>
                  <a:pt x="843341" y="320"/>
                </a:lnTo>
                <a:lnTo>
                  <a:pt x="882969" y="0"/>
                </a:lnTo>
                <a:lnTo>
                  <a:pt x="946438" y="88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4">
            <a:extLst>
              <a:ext uri="{FF2B5EF4-FFF2-40B4-BE49-F238E27FC236}">
                <a16:creationId xmlns:a16="http://schemas.microsoft.com/office/drawing/2014/main" id="{32B81965-C670-4234-8B3E-B853E0B8BD44}"/>
              </a:ext>
            </a:extLst>
          </p:cNvPr>
          <p:cNvSpPr/>
          <p:nvPr/>
        </p:nvSpPr>
        <p:spPr>
          <a:xfrm>
            <a:off x="4598789" y="3647821"/>
            <a:ext cx="1643064" cy="58000"/>
          </a:xfrm>
          <a:custGeom>
            <a:avLst/>
            <a:gdLst/>
            <a:ahLst/>
            <a:cxnLst/>
            <a:rect l="0" t="0" r="0" b="0"/>
            <a:pathLst>
              <a:path w="1643064" h="58000">
                <a:moveTo>
                  <a:pt x="0" y="57999"/>
                </a:moveTo>
                <a:lnTo>
                  <a:pt x="0" y="53259"/>
                </a:lnTo>
                <a:lnTo>
                  <a:pt x="992" y="51862"/>
                </a:lnTo>
                <a:lnTo>
                  <a:pt x="2646" y="50932"/>
                </a:lnTo>
                <a:lnTo>
                  <a:pt x="7689" y="49437"/>
                </a:lnTo>
                <a:lnTo>
                  <a:pt x="33183" y="48099"/>
                </a:lnTo>
                <a:lnTo>
                  <a:pt x="59981" y="41384"/>
                </a:lnTo>
                <a:lnTo>
                  <a:pt x="100030" y="47938"/>
                </a:lnTo>
                <a:lnTo>
                  <a:pt x="140467" y="48920"/>
                </a:lnTo>
                <a:lnTo>
                  <a:pt x="175693" y="49040"/>
                </a:lnTo>
                <a:lnTo>
                  <a:pt x="214004" y="49061"/>
                </a:lnTo>
                <a:lnTo>
                  <a:pt x="252034" y="44327"/>
                </a:lnTo>
                <a:lnTo>
                  <a:pt x="295296" y="39974"/>
                </a:lnTo>
                <a:lnTo>
                  <a:pt x="336314" y="34248"/>
                </a:lnTo>
                <a:lnTo>
                  <a:pt x="368746" y="32561"/>
                </a:lnTo>
                <a:lnTo>
                  <a:pt x="406253" y="26870"/>
                </a:lnTo>
                <a:lnTo>
                  <a:pt x="445698" y="23640"/>
                </a:lnTo>
                <a:lnTo>
                  <a:pt x="476893" y="22885"/>
                </a:lnTo>
                <a:lnTo>
                  <a:pt x="510601" y="22549"/>
                </a:lnTo>
                <a:lnTo>
                  <a:pt x="545426" y="22400"/>
                </a:lnTo>
                <a:lnTo>
                  <a:pt x="584280" y="22316"/>
                </a:lnTo>
                <a:lnTo>
                  <a:pt x="628865" y="22291"/>
                </a:lnTo>
                <a:lnTo>
                  <a:pt x="662480" y="22285"/>
                </a:lnTo>
                <a:lnTo>
                  <a:pt x="706936" y="22282"/>
                </a:lnTo>
                <a:lnTo>
                  <a:pt x="746897" y="19635"/>
                </a:lnTo>
                <a:lnTo>
                  <a:pt x="779431" y="16144"/>
                </a:lnTo>
                <a:lnTo>
                  <a:pt x="813734" y="14592"/>
                </a:lnTo>
                <a:lnTo>
                  <a:pt x="852294" y="13719"/>
                </a:lnTo>
                <a:lnTo>
                  <a:pt x="887311" y="13460"/>
                </a:lnTo>
                <a:lnTo>
                  <a:pt x="930547" y="7235"/>
                </a:lnTo>
                <a:lnTo>
                  <a:pt x="973556" y="5255"/>
                </a:lnTo>
                <a:lnTo>
                  <a:pt x="1009451" y="4668"/>
                </a:lnTo>
                <a:lnTo>
                  <a:pt x="1039989" y="4531"/>
                </a:lnTo>
                <a:lnTo>
                  <a:pt x="1076051" y="4470"/>
                </a:lnTo>
                <a:lnTo>
                  <a:pt x="1114237" y="4443"/>
                </a:lnTo>
                <a:lnTo>
                  <a:pt x="1151052" y="4431"/>
                </a:lnTo>
                <a:lnTo>
                  <a:pt x="1181967" y="1779"/>
                </a:lnTo>
                <a:lnTo>
                  <a:pt x="1219038" y="0"/>
                </a:lnTo>
                <a:lnTo>
                  <a:pt x="1258231" y="3548"/>
                </a:lnTo>
                <a:lnTo>
                  <a:pt x="1299843" y="4162"/>
                </a:lnTo>
                <a:lnTo>
                  <a:pt x="1335654" y="9085"/>
                </a:lnTo>
                <a:lnTo>
                  <a:pt x="1374598" y="12087"/>
                </a:lnTo>
                <a:lnTo>
                  <a:pt x="1405674" y="15435"/>
                </a:lnTo>
                <a:lnTo>
                  <a:pt x="1448702" y="20252"/>
                </a:lnTo>
                <a:lnTo>
                  <a:pt x="1485594" y="21679"/>
                </a:lnTo>
                <a:lnTo>
                  <a:pt x="1525298" y="22102"/>
                </a:lnTo>
                <a:lnTo>
                  <a:pt x="1562199" y="22228"/>
                </a:lnTo>
                <a:lnTo>
                  <a:pt x="1600741" y="22270"/>
                </a:lnTo>
                <a:lnTo>
                  <a:pt x="1643063" y="312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5">
            <a:extLst>
              <a:ext uri="{FF2B5EF4-FFF2-40B4-BE49-F238E27FC236}">
                <a16:creationId xmlns:a16="http://schemas.microsoft.com/office/drawing/2014/main" id="{7FF471EA-9E2A-472D-AC3B-075AA42E920E}"/>
              </a:ext>
            </a:extLst>
          </p:cNvPr>
          <p:cNvSpPr/>
          <p:nvPr/>
        </p:nvSpPr>
        <p:spPr>
          <a:xfrm>
            <a:off x="714375" y="1705735"/>
            <a:ext cx="1366243" cy="62344"/>
          </a:xfrm>
          <a:custGeom>
            <a:avLst/>
            <a:gdLst/>
            <a:ahLst/>
            <a:cxnLst/>
            <a:rect l="0" t="0" r="0" b="0"/>
            <a:pathLst>
              <a:path w="1366243" h="62344">
                <a:moveTo>
                  <a:pt x="1366242" y="62343"/>
                </a:moveTo>
                <a:lnTo>
                  <a:pt x="1357129" y="61351"/>
                </a:lnTo>
                <a:lnTo>
                  <a:pt x="1317009" y="48104"/>
                </a:lnTo>
                <a:lnTo>
                  <a:pt x="1275452" y="42553"/>
                </a:lnTo>
                <a:lnTo>
                  <a:pt x="1240784" y="34982"/>
                </a:lnTo>
                <a:lnTo>
                  <a:pt x="1202731" y="29101"/>
                </a:lnTo>
                <a:lnTo>
                  <a:pt x="1160037" y="24712"/>
                </a:lnTo>
                <a:lnTo>
                  <a:pt x="1118613" y="19774"/>
                </a:lnTo>
                <a:lnTo>
                  <a:pt x="1078558" y="18311"/>
                </a:lnTo>
                <a:lnTo>
                  <a:pt x="1035271" y="15231"/>
                </a:lnTo>
                <a:lnTo>
                  <a:pt x="993671" y="10681"/>
                </a:lnTo>
                <a:lnTo>
                  <a:pt x="953564" y="9333"/>
                </a:lnTo>
                <a:lnTo>
                  <a:pt x="910262" y="8933"/>
                </a:lnTo>
                <a:lnTo>
                  <a:pt x="866012" y="6169"/>
                </a:lnTo>
                <a:lnTo>
                  <a:pt x="821482" y="1712"/>
                </a:lnTo>
                <a:lnTo>
                  <a:pt x="776868" y="391"/>
                </a:lnTo>
                <a:lnTo>
                  <a:pt x="732230" y="0"/>
                </a:lnTo>
                <a:lnTo>
                  <a:pt x="701475" y="901"/>
                </a:lnTo>
                <a:lnTo>
                  <a:pt x="667962" y="4608"/>
                </a:lnTo>
                <a:lnTo>
                  <a:pt x="635869" y="6918"/>
                </a:lnTo>
                <a:lnTo>
                  <a:pt x="605070" y="7944"/>
                </a:lnTo>
                <a:lnTo>
                  <a:pt x="560831" y="8522"/>
                </a:lnTo>
                <a:lnTo>
                  <a:pt x="520163" y="8693"/>
                </a:lnTo>
                <a:lnTo>
                  <a:pt x="488160" y="8733"/>
                </a:lnTo>
                <a:lnTo>
                  <a:pt x="456739" y="6105"/>
                </a:lnTo>
                <a:lnTo>
                  <a:pt x="426237" y="2622"/>
                </a:lnTo>
                <a:lnTo>
                  <a:pt x="396145" y="1074"/>
                </a:lnTo>
                <a:lnTo>
                  <a:pt x="363588" y="3031"/>
                </a:lnTo>
                <a:lnTo>
                  <a:pt x="330266" y="5225"/>
                </a:lnTo>
                <a:lnTo>
                  <a:pt x="298921" y="2892"/>
                </a:lnTo>
                <a:lnTo>
                  <a:pt x="265807" y="3840"/>
                </a:lnTo>
                <a:lnTo>
                  <a:pt x="232238" y="6576"/>
                </a:lnTo>
                <a:lnTo>
                  <a:pt x="200782" y="7792"/>
                </a:lnTo>
                <a:lnTo>
                  <a:pt x="170265" y="8333"/>
                </a:lnTo>
                <a:lnTo>
                  <a:pt x="140166" y="9565"/>
                </a:lnTo>
                <a:lnTo>
                  <a:pt x="96321" y="14845"/>
                </a:lnTo>
                <a:lnTo>
                  <a:pt x="56762" y="16850"/>
                </a:lnTo>
                <a:lnTo>
                  <a:pt x="0" y="176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6">
            <a:extLst>
              <a:ext uri="{FF2B5EF4-FFF2-40B4-BE49-F238E27FC236}">
                <a16:creationId xmlns:a16="http://schemas.microsoft.com/office/drawing/2014/main" id="{F4CB1129-2F11-4AB8-BE35-60844FCCBF7B}"/>
              </a:ext>
            </a:extLst>
          </p:cNvPr>
          <p:cNvSpPr/>
          <p:nvPr/>
        </p:nvSpPr>
        <p:spPr>
          <a:xfrm>
            <a:off x="482203" y="2357438"/>
            <a:ext cx="875111" cy="80368"/>
          </a:xfrm>
          <a:custGeom>
            <a:avLst/>
            <a:gdLst/>
            <a:ahLst/>
            <a:cxnLst/>
            <a:rect l="0" t="0" r="0" b="0"/>
            <a:pathLst>
              <a:path w="875111" h="80368">
                <a:moveTo>
                  <a:pt x="0" y="0"/>
                </a:moveTo>
                <a:lnTo>
                  <a:pt x="34432" y="992"/>
                </a:lnTo>
                <a:lnTo>
                  <a:pt x="73371" y="6136"/>
                </a:lnTo>
                <a:lnTo>
                  <a:pt x="107068" y="8102"/>
                </a:lnTo>
                <a:lnTo>
                  <a:pt x="146597" y="7692"/>
                </a:lnTo>
                <a:lnTo>
                  <a:pt x="184878" y="2720"/>
                </a:lnTo>
                <a:lnTo>
                  <a:pt x="227199" y="805"/>
                </a:lnTo>
                <a:lnTo>
                  <a:pt x="271158" y="1230"/>
                </a:lnTo>
                <a:lnTo>
                  <a:pt x="315602" y="6207"/>
                </a:lnTo>
                <a:lnTo>
                  <a:pt x="345320" y="7719"/>
                </a:lnTo>
                <a:lnTo>
                  <a:pt x="377710" y="8391"/>
                </a:lnTo>
                <a:lnTo>
                  <a:pt x="410957" y="9682"/>
                </a:lnTo>
                <a:lnTo>
                  <a:pt x="442270" y="13563"/>
                </a:lnTo>
                <a:lnTo>
                  <a:pt x="475369" y="18595"/>
                </a:lnTo>
                <a:lnTo>
                  <a:pt x="509924" y="23147"/>
                </a:lnTo>
                <a:lnTo>
                  <a:pt x="545125" y="25170"/>
                </a:lnTo>
                <a:lnTo>
                  <a:pt x="577968" y="28715"/>
                </a:lnTo>
                <a:lnTo>
                  <a:pt x="610094" y="33598"/>
                </a:lnTo>
                <a:lnTo>
                  <a:pt x="644215" y="39075"/>
                </a:lnTo>
                <a:lnTo>
                  <a:pt x="676578" y="44817"/>
                </a:lnTo>
                <a:lnTo>
                  <a:pt x="708491" y="50676"/>
                </a:lnTo>
                <a:lnTo>
                  <a:pt x="742518" y="56588"/>
                </a:lnTo>
                <a:lnTo>
                  <a:pt x="774839" y="62522"/>
                </a:lnTo>
                <a:lnTo>
                  <a:pt x="875110" y="80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7">
            <a:extLst>
              <a:ext uri="{FF2B5EF4-FFF2-40B4-BE49-F238E27FC236}">
                <a16:creationId xmlns:a16="http://schemas.microsoft.com/office/drawing/2014/main" id="{EBDFA5DF-573A-44CD-98E9-FDBB4D3EE94C}"/>
              </a:ext>
            </a:extLst>
          </p:cNvPr>
          <p:cNvSpPr/>
          <p:nvPr/>
        </p:nvSpPr>
        <p:spPr>
          <a:xfrm>
            <a:off x="2723555" y="4956140"/>
            <a:ext cx="2473524" cy="132400"/>
          </a:xfrm>
          <a:custGeom>
            <a:avLst/>
            <a:gdLst/>
            <a:ahLst/>
            <a:cxnLst/>
            <a:rect l="0" t="0" r="0" b="0"/>
            <a:pathLst>
              <a:path w="2473524" h="132400">
                <a:moveTo>
                  <a:pt x="0" y="8766"/>
                </a:moveTo>
                <a:lnTo>
                  <a:pt x="32546" y="1078"/>
                </a:lnTo>
                <a:lnTo>
                  <a:pt x="69505" y="205"/>
                </a:lnTo>
                <a:lnTo>
                  <a:pt x="101336" y="0"/>
                </a:lnTo>
                <a:lnTo>
                  <a:pt x="133343" y="901"/>
                </a:lnTo>
                <a:lnTo>
                  <a:pt x="173675" y="5995"/>
                </a:lnTo>
                <a:lnTo>
                  <a:pt x="210760" y="7945"/>
                </a:lnTo>
                <a:lnTo>
                  <a:pt x="247876" y="8523"/>
                </a:lnTo>
                <a:lnTo>
                  <a:pt x="288859" y="8694"/>
                </a:lnTo>
                <a:lnTo>
                  <a:pt x="327571" y="8745"/>
                </a:lnTo>
                <a:lnTo>
                  <a:pt x="370020" y="9752"/>
                </a:lnTo>
                <a:lnTo>
                  <a:pt x="414016" y="14902"/>
                </a:lnTo>
                <a:lnTo>
                  <a:pt x="458472" y="16867"/>
                </a:lnTo>
                <a:lnTo>
                  <a:pt x="488192" y="17327"/>
                </a:lnTo>
                <a:lnTo>
                  <a:pt x="520584" y="20178"/>
                </a:lnTo>
                <a:lnTo>
                  <a:pt x="553831" y="23760"/>
                </a:lnTo>
                <a:lnTo>
                  <a:pt x="585145" y="25352"/>
                </a:lnTo>
                <a:lnTo>
                  <a:pt x="618244" y="26059"/>
                </a:lnTo>
                <a:lnTo>
                  <a:pt x="652798" y="27366"/>
                </a:lnTo>
                <a:lnTo>
                  <a:pt x="688000" y="31254"/>
                </a:lnTo>
                <a:lnTo>
                  <a:pt x="723488" y="36289"/>
                </a:lnTo>
                <a:lnTo>
                  <a:pt x="760097" y="41835"/>
                </a:lnTo>
                <a:lnTo>
                  <a:pt x="799519" y="47607"/>
                </a:lnTo>
                <a:lnTo>
                  <a:pt x="837545" y="50833"/>
                </a:lnTo>
                <a:lnTo>
                  <a:pt x="874289" y="53260"/>
                </a:lnTo>
                <a:lnTo>
                  <a:pt x="910463" y="57645"/>
                </a:lnTo>
                <a:lnTo>
                  <a:pt x="946385" y="62902"/>
                </a:lnTo>
                <a:lnTo>
                  <a:pt x="982193" y="67553"/>
                </a:lnTo>
                <a:lnTo>
                  <a:pt x="1017952" y="69620"/>
                </a:lnTo>
                <a:lnTo>
                  <a:pt x="1053688" y="73184"/>
                </a:lnTo>
                <a:lnTo>
                  <a:pt x="1089415" y="77084"/>
                </a:lnTo>
                <a:lnTo>
                  <a:pt x="1125138" y="78817"/>
                </a:lnTo>
                <a:lnTo>
                  <a:pt x="1160858" y="79588"/>
                </a:lnTo>
                <a:lnTo>
                  <a:pt x="1196577" y="80922"/>
                </a:lnTo>
                <a:lnTo>
                  <a:pt x="1232297" y="84822"/>
                </a:lnTo>
                <a:lnTo>
                  <a:pt x="1268015" y="87217"/>
                </a:lnTo>
                <a:lnTo>
                  <a:pt x="1302742" y="88282"/>
                </a:lnTo>
                <a:lnTo>
                  <a:pt x="1334712" y="88755"/>
                </a:lnTo>
                <a:lnTo>
                  <a:pt x="1368104" y="88965"/>
                </a:lnTo>
                <a:lnTo>
                  <a:pt x="1401796" y="89058"/>
                </a:lnTo>
                <a:lnTo>
                  <a:pt x="1433307" y="89100"/>
                </a:lnTo>
                <a:lnTo>
                  <a:pt x="1466494" y="89118"/>
                </a:lnTo>
                <a:lnTo>
                  <a:pt x="1500095" y="89126"/>
                </a:lnTo>
                <a:lnTo>
                  <a:pt x="1531566" y="89130"/>
                </a:lnTo>
                <a:lnTo>
                  <a:pt x="1562089" y="89132"/>
                </a:lnTo>
                <a:lnTo>
                  <a:pt x="1593183" y="89133"/>
                </a:lnTo>
                <a:lnTo>
                  <a:pt x="1626847" y="89133"/>
                </a:lnTo>
                <a:lnTo>
                  <a:pt x="1659007" y="89133"/>
                </a:lnTo>
                <a:lnTo>
                  <a:pt x="1702357" y="89133"/>
                </a:lnTo>
                <a:lnTo>
                  <a:pt x="1745628" y="89133"/>
                </a:lnTo>
                <a:lnTo>
                  <a:pt x="1777944" y="89133"/>
                </a:lnTo>
                <a:lnTo>
                  <a:pt x="1808843" y="89133"/>
                </a:lnTo>
                <a:lnTo>
                  <a:pt x="1836467" y="97071"/>
                </a:lnTo>
                <a:lnTo>
                  <a:pt x="1862965" y="106552"/>
                </a:lnTo>
                <a:lnTo>
                  <a:pt x="1904782" y="107303"/>
                </a:lnTo>
                <a:lnTo>
                  <a:pt x="1942749" y="107085"/>
                </a:lnTo>
                <a:lnTo>
                  <a:pt x="1979133" y="107020"/>
                </a:lnTo>
                <a:lnTo>
                  <a:pt x="2016041" y="107001"/>
                </a:lnTo>
                <a:lnTo>
                  <a:pt x="2056963" y="106995"/>
                </a:lnTo>
                <a:lnTo>
                  <a:pt x="2094665" y="106994"/>
                </a:lnTo>
                <a:lnTo>
                  <a:pt x="2129979" y="106993"/>
                </a:lnTo>
                <a:lnTo>
                  <a:pt x="2163704" y="106993"/>
                </a:lnTo>
                <a:lnTo>
                  <a:pt x="2197250" y="106993"/>
                </a:lnTo>
                <a:lnTo>
                  <a:pt x="2232665" y="106993"/>
                </a:lnTo>
                <a:lnTo>
                  <a:pt x="2265272" y="106993"/>
                </a:lnTo>
                <a:lnTo>
                  <a:pt x="2302348" y="107985"/>
                </a:lnTo>
                <a:lnTo>
                  <a:pt x="2343871" y="114121"/>
                </a:lnTo>
                <a:lnTo>
                  <a:pt x="2384616" y="121231"/>
                </a:lnTo>
                <a:lnTo>
                  <a:pt x="2429122" y="129116"/>
                </a:lnTo>
                <a:lnTo>
                  <a:pt x="2450997" y="132399"/>
                </a:lnTo>
                <a:lnTo>
                  <a:pt x="2473523" y="1248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6269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11556-E60A-4816-A265-478E8002555A}"/>
              </a:ext>
            </a:extLst>
          </p:cNvPr>
          <p:cNvSpPr>
            <a:spLocks noGrp="1"/>
          </p:cNvSpPr>
          <p:nvPr>
            <p:ph type="title"/>
          </p:nvPr>
        </p:nvSpPr>
        <p:spPr>
          <a:xfrm>
            <a:off x="630936" y="256032"/>
            <a:ext cx="7879842" cy="1014984"/>
          </a:xfrm>
        </p:spPr>
        <p:txBody>
          <a:bodyPr anchor="b">
            <a:normAutofit/>
          </a:bodyPr>
          <a:lstStyle/>
          <a:p>
            <a:endParaRPr lang="en-US"/>
          </a:p>
        </p:txBody>
      </p:sp>
      <p:sp>
        <p:nvSpPr>
          <p:cNvPr id="20" name="Rectangle 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0" name="Content Placeholder 2">
            <a:extLst>
              <a:ext uri="{FF2B5EF4-FFF2-40B4-BE49-F238E27FC236}">
                <a16:creationId xmlns:a16="http://schemas.microsoft.com/office/drawing/2014/main" id="{D1166233-4F8F-4245-9708-FB2A69A948D9}"/>
              </a:ext>
            </a:extLst>
          </p:cNvPr>
          <p:cNvGraphicFramePr>
            <a:graphicFrameLocks noGrp="1"/>
          </p:cNvGraphicFramePr>
          <p:nvPr>
            <p:ph idx="1"/>
            <p:extLst>
              <p:ext uri="{D42A27DB-BD31-4B8C-83A1-F6EECF244321}">
                <p14:modId xmlns:p14="http://schemas.microsoft.com/office/powerpoint/2010/main" val="586050180"/>
              </p:ext>
            </p:extLst>
          </p:nvPr>
        </p:nvGraphicFramePr>
        <p:xfrm>
          <a:off x="628650" y="256032"/>
          <a:ext cx="7886700" cy="602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035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A4F5D5-9F8C-4298-90CA-85E4DC89EC9E}"/>
              </a:ext>
            </a:extLst>
          </p:cNvPr>
          <p:cNvSpPr/>
          <p:nvPr/>
        </p:nvSpPr>
        <p:spPr>
          <a:xfrm>
            <a:off x="467544" y="836712"/>
            <a:ext cx="8208912" cy="4673587"/>
          </a:xfrm>
          <a:prstGeom prst="rect">
            <a:avLst/>
          </a:prstGeom>
        </p:spPr>
        <p:txBody>
          <a:bodyPr wrap="square">
            <a:spAutoFit/>
          </a:bodyPr>
          <a:lstStyle/>
          <a:p>
            <a:pPr>
              <a:lnSpc>
                <a:spcPct val="107000"/>
              </a:lnSpc>
              <a:spcAft>
                <a:spcPts val="800"/>
              </a:spcAft>
            </a:pPr>
            <a:r>
              <a:rPr lang="en-CA" sz="4000" dirty="0">
                <a:latin typeface="Calibri" panose="020F0502020204030204" pitchFamily="34" charset="0"/>
                <a:ea typeface="Calibri" panose="020F0502020204030204" pitchFamily="34" charset="0"/>
                <a:cs typeface="Times New Roman" panose="02020603050405020304" pitchFamily="18" charset="0"/>
              </a:rPr>
              <a:t>Sometimes the DNA in the cells gets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damaged. </a:t>
            </a:r>
            <a:r>
              <a:rPr lang="en-CA" sz="4000" dirty="0">
                <a:latin typeface="Calibri" panose="020F0502020204030204" pitchFamily="34" charset="0"/>
                <a:ea typeface="Calibri" panose="020F0502020204030204" pitchFamily="34" charset="0"/>
                <a:cs typeface="Times New Roman" panose="02020603050405020304" pitchFamily="18" charset="0"/>
              </a:rPr>
              <a:t>This can happen because of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mistakes</a:t>
            </a:r>
            <a:r>
              <a:rPr lang="en-CA" sz="4000" dirty="0">
                <a:latin typeface="Calibri" panose="020F0502020204030204" pitchFamily="34" charset="0"/>
                <a:ea typeface="Calibri" panose="020F0502020204030204" pitchFamily="34" charset="0"/>
                <a:cs typeface="Times New Roman" panose="02020603050405020304" pitchFamily="18" charset="0"/>
              </a:rPr>
              <a:t> in your cell or sometimes things in our lifestyle, like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smoking</a:t>
            </a:r>
            <a:r>
              <a:rPr lang="en-CA" sz="4000" dirty="0">
                <a:latin typeface="Calibri" panose="020F0502020204030204" pitchFamily="34" charset="0"/>
                <a:ea typeface="Calibri" panose="020F0502020204030204" pitchFamily="34" charset="0"/>
                <a:cs typeface="Times New Roman" panose="02020603050405020304" pitchFamily="18" charset="0"/>
              </a:rPr>
              <a:t>, drinking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alcohol, </a:t>
            </a:r>
            <a:r>
              <a:rPr lang="en-CA" sz="4000" dirty="0">
                <a:latin typeface="Calibri" panose="020F0502020204030204" pitchFamily="34" charset="0"/>
                <a:ea typeface="Calibri" panose="020F0502020204030204" pitchFamily="34" charset="0"/>
                <a:cs typeface="Times New Roman" panose="02020603050405020304" pitchFamily="18" charset="0"/>
              </a:rPr>
              <a:t>being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overweight, </a:t>
            </a:r>
            <a:r>
              <a:rPr lang="en-CA" sz="4000" dirty="0">
                <a:latin typeface="Calibri" panose="020F0502020204030204" pitchFamily="34" charset="0"/>
                <a:ea typeface="Calibri" panose="020F0502020204030204" pitchFamily="34" charset="0"/>
                <a:cs typeface="Times New Roman" panose="02020603050405020304" pitchFamily="18" charset="0"/>
              </a:rPr>
              <a:t>eating an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unhealthy </a:t>
            </a:r>
            <a:r>
              <a:rPr lang="en-CA" sz="4000" dirty="0">
                <a:latin typeface="Calibri" panose="020F0502020204030204" pitchFamily="34" charset="0"/>
                <a:ea typeface="Calibri" panose="020F0502020204030204" pitchFamily="34" charset="0"/>
                <a:cs typeface="Times New Roman" panose="02020603050405020304" pitchFamily="18" charset="0"/>
              </a:rPr>
              <a:t>diet, lack of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exercise</a:t>
            </a:r>
            <a:r>
              <a:rPr lang="en-CA" sz="4000" dirty="0">
                <a:latin typeface="Calibri" panose="020F0502020204030204" pitchFamily="34" charset="0"/>
                <a:ea typeface="Calibri" panose="020F0502020204030204" pitchFamily="34" charset="0"/>
                <a:cs typeface="Times New Roman" panose="02020603050405020304" pitchFamily="18" charset="0"/>
              </a:rPr>
              <a:t> or over exposure to the</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sun</a:t>
            </a:r>
            <a:r>
              <a:rPr lang="en-CA" sz="4000" dirty="0">
                <a:latin typeface="Calibri" panose="020F050202020403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MARTInkShape-18">
            <a:extLst>
              <a:ext uri="{FF2B5EF4-FFF2-40B4-BE49-F238E27FC236}">
                <a16:creationId xmlns:a16="http://schemas.microsoft.com/office/drawing/2014/main" id="{99EC1C8B-847C-4847-8242-ED7031014E25}"/>
              </a:ext>
            </a:extLst>
          </p:cNvPr>
          <p:cNvSpPr/>
          <p:nvPr/>
        </p:nvSpPr>
        <p:spPr>
          <a:xfrm>
            <a:off x="607219" y="2091368"/>
            <a:ext cx="2053829" cy="105336"/>
          </a:xfrm>
          <a:custGeom>
            <a:avLst/>
            <a:gdLst/>
            <a:ahLst/>
            <a:cxnLst/>
            <a:rect l="0" t="0" r="0" b="0"/>
            <a:pathLst>
              <a:path w="2053829" h="105336">
                <a:moveTo>
                  <a:pt x="2053828" y="105335"/>
                </a:moveTo>
                <a:lnTo>
                  <a:pt x="2053828" y="100595"/>
                </a:lnTo>
                <a:lnTo>
                  <a:pt x="2045891" y="95621"/>
                </a:lnTo>
                <a:lnTo>
                  <a:pt x="2006621" y="78477"/>
                </a:lnTo>
                <a:lnTo>
                  <a:pt x="1962444" y="67748"/>
                </a:lnTo>
                <a:lnTo>
                  <a:pt x="1928400" y="62082"/>
                </a:lnTo>
                <a:lnTo>
                  <a:pt x="1887680" y="56359"/>
                </a:lnTo>
                <a:lnTo>
                  <a:pt x="1852133" y="53121"/>
                </a:lnTo>
                <a:lnTo>
                  <a:pt x="1808527" y="52161"/>
                </a:lnTo>
                <a:lnTo>
                  <a:pt x="1775141" y="54582"/>
                </a:lnTo>
                <a:lnTo>
                  <a:pt x="1730814" y="58878"/>
                </a:lnTo>
                <a:lnTo>
                  <a:pt x="1696183" y="60151"/>
                </a:lnTo>
                <a:lnTo>
                  <a:pt x="1660786" y="60528"/>
                </a:lnTo>
                <a:lnTo>
                  <a:pt x="1633080" y="60616"/>
                </a:lnTo>
                <a:lnTo>
                  <a:pt x="1594308" y="60655"/>
                </a:lnTo>
                <a:lnTo>
                  <a:pt x="1561201" y="63319"/>
                </a:lnTo>
                <a:lnTo>
                  <a:pt x="1520250" y="67750"/>
                </a:lnTo>
                <a:lnTo>
                  <a:pt x="1482981" y="69064"/>
                </a:lnTo>
                <a:lnTo>
                  <a:pt x="1446803" y="69453"/>
                </a:lnTo>
                <a:lnTo>
                  <a:pt x="1410948" y="72214"/>
                </a:lnTo>
                <a:lnTo>
                  <a:pt x="1375189" y="76670"/>
                </a:lnTo>
                <a:lnTo>
                  <a:pt x="1339458" y="77990"/>
                </a:lnTo>
                <a:lnTo>
                  <a:pt x="1303736" y="78381"/>
                </a:lnTo>
                <a:lnTo>
                  <a:pt x="1268016" y="78497"/>
                </a:lnTo>
                <a:lnTo>
                  <a:pt x="1232297" y="75886"/>
                </a:lnTo>
                <a:lnTo>
                  <a:pt x="1196578" y="71474"/>
                </a:lnTo>
                <a:lnTo>
                  <a:pt x="1160859" y="70167"/>
                </a:lnTo>
                <a:lnTo>
                  <a:pt x="1125141" y="69779"/>
                </a:lnTo>
                <a:lnTo>
                  <a:pt x="1086776" y="69664"/>
                </a:lnTo>
                <a:lnTo>
                  <a:pt x="1046635" y="69631"/>
                </a:lnTo>
                <a:lnTo>
                  <a:pt x="1009606" y="69620"/>
                </a:lnTo>
                <a:lnTo>
                  <a:pt x="965562" y="69618"/>
                </a:lnTo>
                <a:lnTo>
                  <a:pt x="928209" y="68625"/>
                </a:lnTo>
                <a:lnTo>
                  <a:pt x="888456" y="64876"/>
                </a:lnTo>
                <a:lnTo>
                  <a:pt x="855575" y="62549"/>
                </a:lnTo>
                <a:lnTo>
                  <a:pt x="824756" y="60522"/>
                </a:lnTo>
                <a:lnTo>
                  <a:pt x="787907" y="56314"/>
                </a:lnTo>
                <a:lnTo>
                  <a:pt x="748379" y="53782"/>
                </a:lnTo>
                <a:lnTo>
                  <a:pt x="711628" y="51665"/>
                </a:lnTo>
                <a:lnTo>
                  <a:pt x="673212" y="45887"/>
                </a:lnTo>
                <a:lnTo>
                  <a:pt x="638127" y="43734"/>
                </a:lnTo>
                <a:lnTo>
                  <a:pt x="604471" y="43096"/>
                </a:lnTo>
                <a:lnTo>
                  <a:pt x="570940" y="42947"/>
                </a:lnTo>
                <a:lnTo>
                  <a:pt x="531977" y="38122"/>
                </a:lnTo>
                <a:lnTo>
                  <a:pt x="487360" y="35149"/>
                </a:lnTo>
                <a:lnTo>
                  <a:pt x="453737" y="31808"/>
                </a:lnTo>
                <a:lnTo>
                  <a:pt x="409276" y="26995"/>
                </a:lnTo>
                <a:lnTo>
                  <a:pt x="369314" y="25568"/>
                </a:lnTo>
                <a:lnTo>
                  <a:pt x="337772" y="25235"/>
                </a:lnTo>
                <a:lnTo>
                  <a:pt x="307217" y="25087"/>
                </a:lnTo>
                <a:lnTo>
                  <a:pt x="266865" y="20263"/>
                </a:lnTo>
                <a:lnTo>
                  <a:pt x="223811" y="16873"/>
                </a:lnTo>
                <a:lnTo>
                  <a:pt x="189787" y="15293"/>
                </a:lnTo>
                <a:lnTo>
                  <a:pt x="148026" y="9019"/>
                </a:lnTo>
                <a:lnTo>
                  <a:pt x="106659" y="7360"/>
                </a:lnTo>
                <a:lnTo>
                  <a:pt x="67183" y="7142"/>
                </a:lnTo>
                <a:lnTo>
                  <a:pt x="28875" y="45"/>
                </a:lnTo>
                <a:lnTo>
                  <a:pt x="16802" y="0"/>
                </a:lnTo>
                <a:lnTo>
                  <a:pt x="0" y="71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9">
            <a:extLst>
              <a:ext uri="{FF2B5EF4-FFF2-40B4-BE49-F238E27FC236}">
                <a16:creationId xmlns:a16="http://schemas.microsoft.com/office/drawing/2014/main" id="{DD8096B6-5615-4879-8316-D954FF1A37FD}"/>
              </a:ext>
            </a:extLst>
          </p:cNvPr>
          <p:cNvSpPr/>
          <p:nvPr/>
        </p:nvSpPr>
        <p:spPr>
          <a:xfrm>
            <a:off x="562570" y="2777139"/>
            <a:ext cx="1902025" cy="53573"/>
          </a:xfrm>
          <a:custGeom>
            <a:avLst/>
            <a:gdLst/>
            <a:ahLst/>
            <a:cxnLst/>
            <a:rect l="0" t="0" r="0" b="0"/>
            <a:pathLst>
              <a:path w="1902025" h="53573">
                <a:moveTo>
                  <a:pt x="1902024" y="53572"/>
                </a:moveTo>
                <a:lnTo>
                  <a:pt x="1892543" y="53572"/>
                </a:lnTo>
                <a:lnTo>
                  <a:pt x="1885243" y="50926"/>
                </a:lnTo>
                <a:lnTo>
                  <a:pt x="1862990" y="41143"/>
                </a:lnTo>
                <a:lnTo>
                  <a:pt x="1820124" y="31449"/>
                </a:lnTo>
                <a:lnTo>
                  <a:pt x="1779498" y="27704"/>
                </a:lnTo>
                <a:lnTo>
                  <a:pt x="1739135" y="26965"/>
                </a:lnTo>
                <a:lnTo>
                  <a:pt x="1704932" y="26837"/>
                </a:lnTo>
                <a:lnTo>
                  <a:pt x="1669663" y="26799"/>
                </a:lnTo>
                <a:lnTo>
                  <a:pt x="1634077" y="26788"/>
                </a:lnTo>
                <a:lnTo>
                  <a:pt x="1598398" y="26784"/>
                </a:lnTo>
                <a:lnTo>
                  <a:pt x="1570626" y="27775"/>
                </a:lnTo>
                <a:lnTo>
                  <a:pt x="1531824" y="31524"/>
                </a:lnTo>
                <a:lnTo>
                  <a:pt x="1498704" y="33851"/>
                </a:lnTo>
                <a:lnTo>
                  <a:pt x="1457746" y="35161"/>
                </a:lnTo>
                <a:lnTo>
                  <a:pt x="1417828" y="35549"/>
                </a:lnTo>
                <a:lnTo>
                  <a:pt x="1377228" y="35664"/>
                </a:lnTo>
                <a:lnTo>
                  <a:pt x="1337417" y="35698"/>
                </a:lnTo>
                <a:lnTo>
                  <a:pt x="1294202" y="35708"/>
                </a:lnTo>
                <a:lnTo>
                  <a:pt x="1249978" y="35711"/>
                </a:lnTo>
                <a:lnTo>
                  <a:pt x="1208101" y="35712"/>
                </a:lnTo>
                <a:lnTo>
                  <a:pt x="1167912" y="35713"/>
                </a:lnTo>
                <a:lnTo>
                  <a:pt x="1124585" y="35713"/>
                </a:lnTo>
                <a:lnTo>
                  <a:pt x="1080328" y="35713"/>
                </a:lnTo>
                <a:lnTo>
                  <a:pt x="1035795" y="35713"/>
                </a:lnTo>
                <a:lnTo>
                  <a:pt x="1005065" y="35713"/>
                </a:lnTo>
                <a:lnTo>
                  <a:pt x="971563" y="35713"/>
                </a:lnTo>
                <a:lnTo>
                  <a:pt x="939475" y="35713"/>
                </a:lnTo>
                <a:lnTo>
                  <a:pt x="908678" y="35713"/>
                </a:lnTo>
                <a:lnTo>
                  <a:pt x="878453" y="35713"/>
                </a:lnTo>
                <a:lnTo>
                  <a:pt x="848484" y="33067"/>
                </a:lnTo>
                <a:lnTo>
                  <a:pt x="818627" y="29575"/>
                </a:lnTo>
                <a:lnTo>
                  <a:pt x="774920" y="27610"/>
                </a:lnTo>
                <a:lnTo>
                  <a:pt x="735402" y="26036"/>
                </a:lnTo>
                <a:lnTo>
                  <a:pt x="693706" y="20719"/>
                </a:lnTo>
                <a:lnTo>
                  <a:pt x="654783" y="17710"/>
                </a:lnTo>
                <a:lnTo>
                  <a:pt x="613264" y="11968"/>
                </a:lnTo>
                <a:lnTo>
                  <a:pt x="574394" y="9825"/>
                </a:lnTo>
                <a:lnTo>
                  <a:pt x="532891" y="8199"/>
                </a:lnTo>
                <a:lnTo>
                  <a:pt x="494025" y="2866"/>
                </a:lnTo>
                <a:lnTo>
                  <a:pt x="452523" y="845"/>
                </a:lnTo>
                <a:lnTo>
                  <a:pt x="414650" y="246"/>
                </a:lnTo>
                <a:lnTo>
                  <a:pt x="377300" y="69"/>
                </a:lnTo>
                <a:lnTo>
                  <a:pt x="336248" y="16"/>
                </a:lnTo>
                <a:lnTo>
                  <a:pt x="298508" y="0"/>
                </a:lnTo>
                <a:lnTo>
                  <a:pt x="259214" y="988"/>
                </a:lnTo>
                <a:lnTo>
                  <a:pt x="224016" y="4735"/>
                </a:lnTo>
                <a:lnTo>
                  <a:pt x="179375" y="7682"/>
                </a:lnTo>
                <a:lnTo>
                  <a:pt x="135864" y="8678"/>
                </a:lnTo>
                <a:lnTo>
                  <a:pt x="98606" y="11521"/>
                </a:lnTo>
                <a:lnTo>
                  <a:pt x="62583" y="16602"/>
                </a:lnTo>
                <a:lnTo>
                  <a:pt x="0" y="178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0">
            <a:extLst>
              <a:ext uri="{FF2B5EF4-FFF2-40B4-BE49-F238E27FC236}">
                <a16:creationId xmlns:a16="http://schemas.microsoft.com/office/drawing/2014/main" id="{0271515E-2A9B-4934-B13D-4C335493E150}"/>
              </a:ext>
            </a:extLst>
          </p:cNvPr>
          <p:cNvSpPr/>
          <p:nvPr/>
        </p:nvSpPr>
        <p:spPr>
          <a:xfrm>
            <a:off x="5902534" y="3375422"/>
            <a:ext cx="1955591" cy="44649"/>
          </a:xfrm>
          <a:custGeom>
            <a:avLst/>
            <a:gdLst/>
            <a:ahLst/>
            <a:cxnLst/>
            <a:rect l="0" t="0" r="0" b="0"/>
            <a:pathLst>
              <a:path w="1955591" h="44649">
                <a:moveTo>
                  <a:pt x="8919" y="44648"/>
                </a:moveTo>
                <a:lnTo>
                  <a:pt x="0" y="44648"/>
                </a:lnTo>
                <a:lnTo>
                  <a:pt x="42230" y="44648"/>
                </a:lnTo>
                <a:lnTo>
                  <a:pt x="84359" y="44648"/>
                </a:lnTo>
                <a:lnTo>
                  <a:pt x="119512" y="44648"/>
                </a:lnTo>
                <a:lnTo>
                  <a:pt x="154898" y="44648"/>
                </a:lnTo>
                <a:lnTo>
                  <a:pt x="188984" y="39908"/>
                </a:lnTo>
                <a:lnTo>
                  <a:pt x="225762" y="36960"/>
                </a:lnTo>
                <a:lnTo>
                  <a:pt x="255114" y="33624"/>
                </a:lnTo>
                <a:lnTo>
                  <a:pt x="297170" y="28814"/>
                </a:lnTo>
                <a:lnTo>
                  <a:pt x="336421" y="27389"/>
                </a:lnTo>
                <a:lnTo>
                  <a:pt x="368788" y="26063"/>
                </a:lnTo>
                <a:lnTo>
                  <a:pt x="403017" y="22167"/>
                </a:lnTo>
                <a:lnTo>
                  <a:pt x="441535" y="19136"/>
                </a:lnTo>
                <a:lnTo>
                  <a:pt x="476540" y="18238"/>
                </a:lnTo>
                <a:lnTo>
                  <a:pt x="519772" y="11797"/>
                </a:lnTo>
                <a:lnTo>
                  <a:pt x="563772" y="9779"/>
                </a:lnTo>
                <a:lnTo>
                  <a:pt x="601835" y="10173"/>
                </a:lnTo>
                <a:lnTo>
                  <a:pt x="644511" y="16047"/>
                </a:lnTo>
                <a:lnTo>
                  <a:pt x="687053" y="17322"/>
                </a:lnTo>
                <a:lnTo>
                  <a:pt x="720085" y="17621"/>
                </a:lnTo>
                <a:lnTo>
                  <a:pt x="756408" y="17788"/>
                </a:lnTo>
                <a:lnTo>
                  <a:pt x="791865" y="17838"/>
                </a:lnTo>
                <a:lnTo>
                  <a:pt x="830483" y="17853"/>
                </a:lnTo>
                <a:lnTo>
                  <a:pt x="865522" y="17856"/>
                </a:lnTo>
                <a:lnTo>
                  <a:pt x="910075" y="17858"/>
                </a:lnTo>
                <a:lnTo>
                  <a:pt x="948411" y="17859"/>
                </a:lnTo>
                <a:lnTo>
                  <a:pt x="990783" y="17859"/>
                </a:lnTo>
                <a:lnTo>
                  <a:pt x="1024690" y="17859"/>
                </a:lnTo>
                <a:lnTo>
                  <a:pt x="1059872" y="17859"/>
                </a:lnTo>
                <a:lnTo>
                  <a:pt x="1095431" y="17859"/>
                </a:lnTo>
                <a:lnTo>
                  <a:pt x="1131103" y="17859"/>
                </a:lnTo>
                <a:lnTo>
                  <a:pt x="1167800" y="17859"/>
                </a:lnTo>
                <a:lnTo>
                  <a:pt x="1208659" y="17859"/>
                </a:lnTo>
                <a:lnTo>
                  <a:pt x="1246342" y="17859"/>
                </a:lnTo>
                <a:lnTo>
                  <a:pt x="1282643" y="17859"/>
                </a:lnTo>
                <a:lnTo>
                  <a:pt x="1318534" y="17859"/>
                </a:lnTo>
                <a:lnTo>
                  <a:pt x="1354304" y="17859"/>
                </a:lnTo>
                <a:lnTo>
                  <a:pt x="1390038" y="18851"/>
                </a:lnTo>
                <a:lnTo>
                  <a:pt x="1425761" y="23996"/>
                </a:lnTo>
                <a:lnTo>
                  <a:pt x="1461481" y="25961"/>
                </a:lnTo>
                <a:lnTo>
                  <a:pt x="1496208" y="26544"/>
                </a:lnTo>
                <a:lnTo>
                  <a:pt x="1537758" y="26740"/>
                </a:lnTo>
                <a:lnTo>
                  <a:pt x="1572166" y="26774"/>
                </a:lnTo>
                <a:lnTo>
                  <a:pt x="1614608" y="22046"/>
                </a:lnTo>
                <a:lnTo>
                  <a:pt x="1657792" y="18686"/>
                </a:lnTo>
                <a:lnTo>
                  <a:pt x="1689753" y="18104"/>
                </a:lnTo>
                <a:lnTo>
                  <a:pt x="1733619" y="17932"/>
                </a:lnTo>
                <a:lnTo>
                  <a:pt x="1770648" y="17881"/>
                </a:lnTo>
                <a:lnTo>
                  <a:pt x="1809882" y="17863"/>
                </a:lnTo>
                <a:lnTo>
                  <a:pt x="1844949" y="15214"/>
                </a:lnTo>
                <a:lnTo>
                  <a:pt x="1885495" y="8765"/>
                </a:lnTo>
                <a:lnTo>
                  <a:pt x="1926060" y="600"/>
                </a:lnTo>
                <a:lnTo>
                  <a:pt x="1955587" y="0"/>
                </a:lnTo>
                <a:lnTo>
                  <a:pt x="1955590" y="7689"/>
                </a:lnTo>
                <a:lnTo>
                  <a:pt x="1946661"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1">
            <a:extLst>
              <a:ext uri="{FF2B5EF4-FFF2-40B4-BE49-F238E27FC236}">
                <a16:creationId xmlns:a16="http://schemas.microsoft.com/office/drawing/2014/main" id="{DDD3501D-4161-45C5-A2F5-79345EF95F95}"/>
              </a:ext>
            </a:extLst>
          </p:cNvPr>
          <p:cNvSpPr/>
          <p:nvPr/>
        </p:nvSpPr>
        <p:spPr>
          <a:xfrm>
            <a:off x="2339578" y="4036219"/>
            <a:ext cx="1598415" cy="31207"/>
          </a:xfrm>
          <a:custGeom>
            <a:avLst/>
            <a:gdLst/>
            <a:ahLst/>
            <a:cxnLst/>
            <a:rect l="0" t="0" r="0" b="0"/>
            <a:pathLst>
              <a:path w="1598415" h="31207">
                <a:moveTo>
                  <a:pt x="1598414" y="26789"/>
                </a:moveTo>
                <a:lnTo>
                  <a:pt x="1583164" y="25797"/>
                </a:lnTo>
                <a:lnTo>
                  <a:pt x="1544004" y="19100"/>
                </a:lnTo>
                <a:lnTo>
                  <a:pt x="1508320" y="18227"/>
                </a:lnTo>
                <a:lnTo>
                  <a:pt x="1466327" y="17968"/>
                </a:lnTo>
                <a:lnTo>
                  <a:pt x="1431946" y="17891"/>
                </a:lnTo>
                <a:lnTo>
                  <a:pt x="1387526" y="17865"/>
                </a:lnTo>
                <a:lnTo>
                  <a:pt x="1355351" y="18853"/>
                </a:lnTo>
                <a:lnTo>
                  <a:pt x="1311422" y="23004"/>
                </a:lnTo>
                <a:lnTo>
                  <a:pt x="1273380" y="19825"/>
                </a:lnTo>
                <a:lnTo>
                  <a:pt x="1230711" y="18247"/>
                </a:lnTo>
                <a:lnTo>
                  <a:pt x="1188171" y="15328"/>
                </a:lnTo>
                <a:lnTo>
                  <a:pt x="1151170" y="11773"/>
                </a:lnTo>
                <a:lnTo>
                  <a:pt x="1111574" y="10193"/>
                </a:lnTo>
                <a:lnTo>
                  <a:pt x="1078762" y="9491"/>
                </a:lnTo>
                <a:lnTo>
                  <a:pt x="1047973" y="8187"/>
                </a:lnTo>
                <a:lnTo>
                  <a:pt x="1011138" y="4300"/>
                </a:lnTo>
                <a:lnTo>
                  <a:pt x="979554" y="1911"/>
                </a:lnTo>
                <a:lnTo>
                  <a:pt x="939460" y="566"/>
                </a:lnTo>
                <a:lnTo>
                  <a:pt x="895097" y="112"/>
                </a:lnTo>
                <a:lnTo>
                  <a:pt x="850542" y="22"/>
                </a:lnTo>
                <a:lnTo>
                  <a:pt x="815354" y="6"/>
                </a:lnTo>
                <a:lnTo>
                  <a:pt x="779793" y="1"/>
                </a:lnTo>
                <a:lnTo>
                  <a:pt x="741144" y="0"/>
                </a:lnTo>
                <a:lnTo>
                  <a:pt x="706098" y="0"/>
                </a:lnTo>
                <a:lnTo>
                  <a:pt x="666282" y="0"/>
                </a:lnTo>
                <a:lnTo>
                  <a:pt x="630893" y="0"/>
                </a:lnTo>
                <a:lnTo>
                  <a:pt x="589516" y="6137"/>
                </a:lnTo>
                <a:lnTo>
                  <a:pt x="546800" y="11023"/>
                </a:lnTo>
                <a:lnTo>
                  <a:pt x="504664" y="16509"/>
                </a:lnTo>
                <a:lnTo>
                  <a:pt x="473665" y="19905"/>
                </a:lnTo>
                <a:lnTo>
                  <a:pt x="439713" y="23729"/>
                </a:lnTo>
                <a:lnTo>
                  <a:pt x="399279" y="25882"/>
                </a:lnTo>
                <a:lnTo>
                  <a:pt x="358446" y="26610"/>
                </a:lnTo>
                <a:lnTo>
                  <a:pt x="325480" y="26736"/>
                </a:lnTo>
                <a:lnTo>
                  <a:pt x="281647" y="29419"/>
                </a:lnTo>
                <a:lnTo>
                  <a:pt x="241540" y="31206"/>
                </a:lnTo>
                <a:lnTo>
                  <a:pt x="206505" y="28098"/>
                </a:lnTo>
                <a:lnTo>
                  <a:pt x="176116" y="26378"/>
                </a:lnTo>
                <a:lnTo>
                  <a:pt x="133101" y="20824"/>
                </a:lnTo>
                <a:lnTo>
                  <a:pt x="93540" y="18445"/>
                </a:lnTo>
                <a:lnTo>
                  <a:pt x="56842" y="13235"/>
                </a:lnTo>
                <a:lnTo>
                  <a:pt x="0"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2">
            <a:extLst>
              <a:ext uri="{FF2B5EF4-FFF2-40B4-BE49-F238E27FC236}">
                <a16:creationId xmlns:a16="http://schemas.microsoft.com/office/drawing/2014/main" id="{8A1761EE-DD40-4B22-8351-F3352E133429}"/>
              </a:ext>
            </a:extLst>
          </p:cNvPr>
          <p:cNvSpPr/>
          <p:nvPr/>
        </p:nvSpPr>
        <p:spPr>
          <a:xfrm>
            <a:off x="5420320" y="4054197"/>
            <a:ext cx="2178845" cy="133827"/>
          </a:xfrm>
          <a:custGeom>
            <a:avLst/>
            <a:gdLst/>
            <a:ahLst/>
            <a:cxnLst/>
            <a:rect l="0" t="0" r="0" b="0"/>
            <a:pathLst>
              <a:path w="2178845" h="133827">
                <a:moveTo>
                  <a:pt x="0" y="26670"/>
                </a:moveTo>
                <a:lnTo>
                  <a:pt x="21250" y="26670"/>
                </a:lnTo>
                <a:lnTo>
                  <a:pt x="26974" y="24025"/>
                </a:lnTo>
                <a:lnTo>
                  <a:pt x="29888" y="21930"/>
                </a:lnTo>
                <a:lnTo>
                  <a:pt x="73942" y="11849"/>
                </a:lnTo>
                <a:lnTo>
                  <a:pt x="117220" y="2941"/>
                </a:lnTo>
                <a:lnTo>
                  <a:pt x="154675" y="485"/>
                </a:lnTo>
                <a:lnTo>
                  <a:pt x="190516" y="0"/>
                </a:lnTo>
                <a:lnTo>
                  <a:pt x="235115" y="6042"/>
                </a:lnTo>
                <a:lnTo>
                  <a:pt x="274057" y="10910"/>
                </a:lnTo>
                <a:lnTo>
                  <a:pt x="314366" y="15716"/>
                </a:lnTo>
                <a:lnTo>
                  <a:pt x="344110" y="16841"/>
                </a:lnTo>
                <a:lnTo>
                  <a:pt x="377172" y="17341"/>
                </a:lnTo>
                <a:lnTo>
                  <a:pt x="410293" y="22363"/>
                </a:lnTo>
                <a:lnTo>
                  <a:pt x="438998" y="24756"/>
                </a:lnTo>
                <a:lnTo>
                  <a:pt x="483623" y="28748"/>
                </a:lnTo>
                <a:lnTo>
                  <a:pt x="505655" y="31563"/>
                </a:lnTo>
                <a:lnTo>
                  <a:pt x="544052" y="27930"/>
                </a:lnTo>
                <a:lnTo>
                  <a:pt x="585040" y="26919"/>
                </a:lnTo>
                <a:lnTo>
                  <a:pt x="625217" y="26719"/>
                </a:lnTo>
                <a:lnTo>
                  <a:pt x="658744" y="26685"/>
                </a:lnTo>
                <a:lnTo>
                  <a:pt x="696789" y="26674"/>
                </a:lnTo>
                <a:lnTo>
                  <a:pt x="731694" y="26672"/>
                </a:lnTo>
                <a:lnTo>
                  <a:pt x="776172" y="26671"/>
                </a:lnTo>
                <a:lnTo>
                  <a:pt x="814485" y="31411"/>
                </a:lnTo>
                <a:lnTo>
                  <a:pt x="850973" y="34359"/>
                </a:lnTo>
                <a:lnTo>
                  <a:pt x="886920" y="35232"/>
                </a:lnTo>
                <a:lnTo>
                  <a:pt x="928485" y="35527"/>
                </a:lnTo>
                <a:lnTo>
                  <a:pt x="962252" y="35578"/>
                </a:lnTo>
                <a:lnTo>
                  <a:pt x="997392" y="36585"/>
                </a:lnTo>
                <a:lnTo>
                  <a:pt x="1032940" y="41735"/>
                </a:lnTo>
                <a:lnTo>
                  <a:pt x="1067615" y="43701"/>
                </a:lnTo>
                <a:lnTo>
                  <a:pt x="1109148" y="44366"/>
                </a:lnTo>
                <a:lnTo>
                  <a:pt x="1143553" y="44481"/>
                </a:lnTo>
                <a:lnTo>
                  <a:pt x="1185995" y="44519"/>
                </a:lnTo>
                <a:lnTo>
                  <a:pt x="1230169" y="50664"/>
                </a:lnTo>
                <a:lnTo>
                  <a:pt x="1265291" y="52631"/>
                </a:lnTo>
                <a:lnTo>
                  <a:pt x="1300833" y="53214"/>
                </a:lnTo>
                <a:lnTo>
                  <a:pt x="1336499" y="53386"/>
                </a:lnTo>
                <a:lnTo>
                  <a:pt x="1372202" y="53438"/>
                </a:lnTo>
                <a:lnTo>
                  <a:pt x="1407916" y="53453"/>
                </a:lnTo>
                <a:lnTo>
                  <a:pt x="1443634" y="54449"/>
                </a:lnTo>
                <a:lnTo>
                  <a:pt x="1479352" y="59595"/>
                </a:lnTo>
                <a:lnTo>
                  <a:pt x="1515071" y="61561"/>
                </a:lnTo>
                <a:lnTo>
                  <a:pt x="1550789" y="63136"/>
                </a:lnTo>
                <a:lnTo>
                  <a:pt x="1586508" y="68453"/>
                </a:lnTo>
                <a:lnTo>
                  <a:pt x="1622227" y="70469"/>
                </a:lnTo>
                <a:lnTo>
                  <a:pt x="1657946" y="71067"/>
                </a:lnTo>
                <a:lnTo>
                  <a:pt x="1693664" y="71244"/>
                </a:lnTo>
                <a:lnTo>
                  <a:pt x="1729383" y="72289"/>
                </a:lnTo>
                <a:lnTo>
                  <a:pt x="1764110" y="77449"/>
                </a:lnTo>
                <a:lnTo>
                  <a:pt x="1805659" y="79696"/>
                </a:lnTo>
                <a:lnTo>
                  <a:pt x="1840068" y="80084"/>
                </a:lnTo>
                <a:lnTo>
                  <a:pt x="1882509" y="80216"/>
                </a:lnTo>
                <a:lnTo>
                  <a:pt x="1911871" y="82880"/>
                </a:lnTo>
                <a:lnTo>
                  <a:pt x="1946088" y="86379"/>
                </a:lnTo>
                <a:lnTo>
                  <a:pt x="1977832" y="87934"/>
                </a:lnTo>
                <a:lnTo>
                  <a:pt x="2014113" y="93550"/>
                </a:lnTo>
                <a:lnTo>
                  <a:pt x="2052518" y="97507"/>
                </a:lnTo>
                <a:lnTo>
                  <a:pt x="2095695" y="104165"/>
                </a:lnTo>
                <a:lnTo>
                  <a:pt x="2135201" y="111399"/>
                </a:lnTo>
                <a:lnTo>
                  <a:pt x="2155855" y="116057"/>
                </a:lnTo>
                <a:lnTo>
                  <a:pt x="2178844" y="1338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3">
            <a:extLst>
              <a:ext uri="{FF2B5EF4-FFF2-40B4-BE49-F238E27FC236}">
                <a16:creationId xmlns:a16="http://schemas.microsoft.com/office/drawing/2014/main" id="{0EB9C7A4-BEEC-4731-A893-64BC7D223E23}"/>
              </a:ext>
            </a:extLst>
          </p:cNvPr>
          <p:cNvSpPr/>
          <p:nvPr/>
        </p:nvSpPr>
        <p:spPr>
          <a:xfrm>
            <a:off x="2598539" y="4625688"/>
            <a:ext cx="2098478" cy="102749"/>
          </a:xfrm>
          <a:custGeom>
            <a:avLst/>
            <a:gdLst/>
            <a:ahLst/>
            <a:cxnLst/>
            <a:rect l="0" t="0" r="0" b="0"/>
            <a:pathLst>
              <a:path w="2098478" h="102749">
                <a:moveTo>
                  <a:pt x="2098477" y="89187"/>
                </a:moveTo>
                <a:lnTo>
                  <a:pt x="2084219" y="95323"/>
                </a:lnTo>
                <a:lnTo>
                  <a:pt x="2042274" y="97748"/>
                </a:lnTo>
                <a:lnTo>
                  <a:pt x="2006307" y="102748"/>
                </a:lnTo>
                <a:lnTo>
                  <a:pt x="1996351" y="101204"/>
                </a:lnTo>
                <a:lnTo>
                  <a:pt x="1971865" y="88779"/>
                </a:lnTo>
                <a:lnTo>
                  <a:pt x="1933343" y="88937"/>
                </a:lnTo>
                <a:lnTo>
                  <a:pt x="1889873" y="89137"/>
                </a:lnTo>
                <a:lnTo>
                  <a:pt x="1851153" y="89177"/>
                </a:lnTo>
                <a:lnTo>
                  <a:pt x="1810883" y="89184"/>
                </a:lnTo>
                <a:lnTo>
                  <a:pt x="1772824" y="91832"/>
                </a:lnTo>
                <a:lnTo>
                  <a:pt x="1733297" y="96875"/>
                </a:lnTo>
                <a:lnTo>
                  <a:pt x="1693849" y="97871"/>
                </a:lnTo>
                <a:lnTo>
                  <a:pt x="1664642" y="98008"/>
                </a:lnTo>
                <a:lnTo>
                  <a:pt x="1631818" y="98068"/>
                </a:lnTo>
                <a:lnTo>
                  <a:pt x="1587806" y="98102"/>
                </a:lnTo>
                <a:lnTo>
                  <a:pt x="1547977" y="98112"/>
                </a:lnTo>
                <a:lnTo>
                  <a:pt x="1503764" y="98115"/>
                </a:lnTo>
                <a:lnTo>
                  <a:pt x="1468174" y="98116"/>
                </a:lnTo>
                <a:lnTo>
                  <a:pt x="1424742" y="98117"/>
                </a:lnTo>
                <a:lnTo>
                  <a:pt x="1380268" y="98117"/>
                </a:lnTo>
                <a:lnTo>
                  <a:pt x="1338869" y="93376"/>
                </a:lnTo>
                <a:lnTo>
                  <a:pt x="1295461" y="90014"/>
                </a:lnTo>
                <a:lnTo>
                  <a:pt x="1261375" y="89432"/>
                </a:lnTo>
                <a:lnTo>
                  <a:pt x="1226140" y="89259"/>
                </a:lnTo>
                <a:lnTo>
                  <a:pt x="1187588" y="88216"/>
                </a:lnTo>
                <a:lnTo>
                  <a:pt x="1152564" y="84456"/>
                </a:lnTo>
                <a:lnTo>
                  <a:pt x="1108020" y="81501"/>
                </a:lnTo>
                <a:lnTo>
                  <a:pt x="1063551" y="80503"/>
                </a:lnTo>
                <a:lnTo>
                  <a:pt x="1029281" y="79338"/>
                </a:lnTo>
                <a:lnTo>
                  <a:pt x="984791" y="70558"/>
                </a:lnTo>
                <a:lnTo>
                  <a:pt x="942305" y="64010"/>
                </a:lnTo>
                <a:lnTo>
                  <a:pt x="901832" y="56579"/>
                </a:lnTo>
                <a:lnTo>
                  <a:pt x="868255" y="53398"/>
                </a:lnTo>
                <a:lnTo>
                  <a:pt x="823999" y="43937"/>
                </a:lnTo>
                <a:lnTo>
                  <a:pt x="781560" y="37254"/>
                </a:lnTo>
                <a:lnTo>
                  <a:pt x="741096" y="29797"/>
                </a:lnTo>
                <a:lnTo>
                  <a:pt x="707520" y="27603"/>
                </a:lnTo>
                <a:lnTo>
                  <a:pt x="672436" y="26953"/>
                </a:lnTo>
                <a:lnTo>
                  <a:pt x="637898" y="25768"/>
                </a:lnTo>
                <a:lnTo>
                  <a:pt x="596412" y="19627"/>
                </a:lnTo>
                <a:lnTo>
                  <a:pt x="555034" y="18120"/>
                </a:lnTo>
                <a:lnTo>
                  <a:pt x="511068" y="17822"/>
                </a:lnTo>
                <a:lnTo>
                  <a:pt x="466812" y="15118"/>
                </a:lnTo>
                <a:lnTo>
                  <a:pt x="429113" y="10064"/>
                </a:lnTo>
                <a:lnTo>
                  <a:pt x="387759" y="9188"/>
                </a:lnTo>
                <a:lnTo>
                  <a:pt x="347284" y="8929"/>
                </a:lnTo>
                <a:lnTo>
                  <a:pt x="305416" y="4112"/>
                </a:lnTo>
                <a:lnTo>
                  <a:pt x="273655" y="1766"/>
                </a:lnTo>
                <a:lnTo>
                  <a:pt x="239694" y="724"/>
                </a:lnTo>
                <a:lnTo>
                  <a:pt x="204758" y="261"/>
                </a:lnTo>
                <a:lnTo>
                  <a:pt x="165841" y="0"/>
                </a:lnTo>
                <a:lnTo>
                  <a:pt x="125978" y="4663"/>
                </a:lnTo>
                <a:lnTo>
                  <a:pt x="82747" y="7588"/>
                </a:lnTo>
                <a:lnTo>
                  <a:pt x="0" y="266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4">
            <a:extLst>
              <a:ext uri="{FF2B5EF4-FFF2-40B4-BE49-F238E27FC236}">
                <a16:creationId xmlns:a16="http://schemas.microsoft.com/office/drawing/2014/main" id="{8CD5A6B6-2F13-4F52-BE8A-A4D78A351841}"/>
              </a:ext>
            </a:extLst>
          </p:cNvPr>
          <p:cNvSpPr/>
          <p:nvPr/>
        </p:nvSpPr>
        <p:spPr>
          <a:xfrm>
            <a:off x="705445" y="5134570"/>
            <a:ext cx="1482329" cy="249780"/>
          </a:xfrm>
          <a:custGeom>
            <a:avLst/>
            <a:gdLst/>
            <a:ahLst/>
            <a:cxnLst/>
            <a:rect l="0" t="0" r="0" b="0"/>
            <a:pathLst>
              <a:path w="1482329" h="249780">
                <a:moveTo>
                  <a:pt x="1482328" y="214313"/>
                </a:moveTo>
                <a:lnTo>
                  <a:pt x="1468070" y="220450"/>
                </a:lnTo>
                <a:lnTo>
                  <a:pt x="1426126" y="227615"/>
                </a:lnTo>
                <a:lnTo>
                  <a:pt x="1385419" y="240303"/>
                </a:lnTo>
                <a:lnTo>
                  <a:pt x="1351419" y="247149"/>
                </a:lnTo>
                <a:lnTo>
                  <a:pt x="1313013" y="249177"/>
                </a:lnTo>
                <a:lnTo>
                  <a:pt x="1274954" y="249779"/>
                </a:lnTo>
                <a:lnTo>
                  <a:pt x="1230691" y="248989"/>
                </a:lnTo>
                <a:lnTo>
                  <a:pt x="1186511" y="242888"/>
                </a:lnTo>
                <a:lnTo>
                  <a:pt x="1147404" y="234796"/>
                </a:lnTo>
                <a:lnTo>
                  <a:pt x="1111673" y="226114"/>
                </a:lnTo>
                <a:lnTo>
                  <a:pt x="1069785" y="214292"/>
                </a:lnTo>
                <a:lnTo>
                  <a:pt x="1035317" y="205377"/>
                </a:lnTo>
                <a:lnTo>
                  <a:pt x="999969" y="196451"/>
                </a:lnTo>
                <a:lnTo>
                  <a:pt x="964360" y="184877"/>
                </a:lnTo>
                <a:lnTo>
                  <a:pt x="928674" y="171526"/>
                </a:lnTo>
                <a:lnTo>
                  <a:pt x="892965" y="163932"/>
                </a:lnTo>
                <a:lnTo>
                  <a:pt x="857249" y="156390"/>
                </a:lnTo>
                <a:lnTo>
                  <a:pt x="818886" y="146880"/>
                </a:lnTo>
                <a:lnTo>
                  <a:pt x="778745" y="141416"/>
                </a:lnTo>
                <a:lnTo>
                  <a:pt x="741716" y="130868"/>
                </a:lnTo>
                <a:lnTo>
                  <a:pt x="705609" y="117820"/>
                </a:lnTo>
                <a:lnTo>
                  <a:pt x="669775" y="107670"/>
                </a:lnTo>
                <a:lnTo>
                  <a:pt x="631377" y="98379"/>
                </a:lnTo>
                <a:lnTo>
                  <a:pt x="591226" y="89342"/>
                </a:lnTo>
                <a:lnTo>
                  <a:pt x="554194" y="80381"/>
                </a:lnTo>
                <a:lnTo>
                  <a:pt x="518086" y="71441"/>
                </a:lnTo>
                <a:lnTo>
                  <a:pt x="475070" y="59532"/>
                </a:lnTo>
                <a:lnTo>
                  <a:pt x="437536" y="50602"/>
                </a:lnTo>
                <a:lnTo>
                  <a:pt x="393675" y="38696"/>
                </a:lnTo>
                <a:lnTo>
                  <a:pt x="359510" y="29766"/>
                </a:lnTo>
                <a:lnTo>
                  <a:pt x="324252" y="21828"/>
                </a:lnTo>
                <a:lnTo>
                  <a:pt x="288670" y="18043"/>
                </a:lnTo>
                <a:lnTo>
                  <a:pt x="253983" y="12071"/>
                </a:lnTo>
                <a:lnTo>
                  <a:pt x="212448" y="9550"/>
                </a:lnTo>
                <a:lnTo>
                  <a:pt x="178042" y="6468"/>
                </a:lnTo>
                <a:lnTo>
                  <a:pt x="142712" y="1916"/>
                </a:lnTo>
                <a:lnTo>
                  <a:pt x="101816" y="568"/>
                </a:lnTo>
                <a:lnTo>
                  <a:pt x="57288" y="169"/>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5">
            <a:extLst>
              <a:ext uri="{FF2B5EF4-FFF2-40B4-BE49-F238E27FC236}">
                <a16:creationId xmlns:a16="http://schemas.microsoft.com/office/drawing/2014/main" id="{84A9EE02-2925-4B3D-9A78-03BA64D05550}"/>
              </a:ext>
            </a:extLst>
          </p:cNvPr>
          <p:cNvSpPr/>
          <p:nvPr/>
        </p:nvSpPr>
        <p:spPr>
          <a:xfrm>
            <a:off x="6634758" y="5295305"/>
            <a:ext cx="1482329" cy="62386"/>
          </a:xfrm>
          <a:custGeom>
            <a:avLst/>
            <a:gdLst/>
            <a:ahLst/>
            <a:cxnLst/>
            <a:rect l="0" t="0" r="0" b="0"/>
            <a:pathLst>
              <a:path w="1482329" h="62386">
                <a:moveTo>
                  <a:pt x="0" y="53578"/>
                </a:moveTo>
                <a:lnTo>
                  <a:pt x="4741" y="53578"/>
                </a:lnTo>
                <a:lnTo>
                  <a:pt x="9713" y="50932"/>
                </a:lnTo>
                <a:lnTo>
                  <a:pt x="42241" y="32587"/>
                </a:lnTo>
                <a:lnTo>
                  <a:pt x="54958" y="28506"/>
                </a:lnTo>
                <a:lnTo>
                  <a:pt x="69752" y="27297"/>
                </a:lnTo>
                <a:lnTo>
                  <a:pt x="113166" y="35913"/>
                </a:lnTo>
                <a:lnTo>
                  <a:pt x="152596" y="48042"/>
                </a:lnTo>
                <a:lnTo>
                  <a:pt x="192824" y="53477"/>
                </a:lnTo>
                <a:lnTo>
                  <a:pt x="229875" y="60430"/>
                </a:lnTo>
                <a:lnTo>
                  <a:pt x="267210" y="61892"/>
                </a:lnTo>
                <a:lnTo>
                  <a:pt x="305900" y="62385"/>
                </a:lnTo>
                <a:lnTo>
                  <a:pt x="340557" y="57731"/>
                </a:lnTo>
                <a:lnTo>
                  <a:pt x="370632" y="55423"/>
                </a:lnTo>
                <a:lnTo>
                  <a:pt x="413095" y="51479"/>
                </a:lnTo>
                <a:lnTo>
                  <a:pt x="452467" y="44026"/>
                </a:lnTo>
                <a:lnTo>
                  <a:pt x="484862" y="38418"/>
                </a:lnTo>
                <a:lnTo>
                  <a:pt x="519104" y="32619"/>
                </a:lnTo>
                <a:lnTo>
                  <a:pt x="562369" y="28516"/>
                </a:lnTo>
                <a:lnTo>
                  <a:pt x="600324" y="22560"/>
                </a:lnTo>
                <a:lnTo>
                  <a:pt x="642568" y="18788"/>
                </a:lnTo>
                <a:lnTo>
                  <a:pt x="676452" y="17142"/>
                </a:lnTo>
                <a:lnTo>
                  <a:pt x="711628" y="11804"/>
                </a:lnTo>
                <a:lnTo>
                  <a:pt x="747185" y="9781"/>
                </a:lnTo>
                <a:lnTo>
                  <a:pt x="782856" y="9182"/>
                </a:lnTo>
                <a:lnTo>
                  <a:pt x="821537" y="9004"/>
                </a:lnTo>
                <a:lnTo>
                  <a:pt x="856591" y="8963"/>
                </a:lnTo>
                <a:lnTo>
                  <a:pt x="901152" y="4199"/>
                </a:lnTo>
                <a:lnTo>
                  <a:pt x="939491" y="1244"/>
                </a:lnTo>
                <a:lnTo>
                  <a:pt x="975985" y="368"/>
                </a:lnTo>
                <a:lnTo>
                  <a:pt x="1007917" y="163"/>
                </a:lnTo>
                <a:lnTo>
                  <a:pt x="1042283" y="73"/>
                </a:lnTo>
                <a:lnTo>
                  <a:pt x="1083944" y="21"/>
                </a:lnTo>
                <a:lnTo>
                  <a:pt x="1121423" y="6"/>
                </a:lnTo>
                <a:lnTo>
                  <a:pt x="1157662" y="1"/>
                </a:lnTo>
                <a:lnTo>
                  <a:pt x="1192544" y="0"/>
                </a:lnTo>
                <a:lnTo>
                  <a:pt x="1234146" y="0"/>
                </a:lnTo>
                <a:lnTo>
                  <a:pt x="1275547" y="0"/>
                </a:lnTo>
                <a:lnTo>
                  <a:pt x="1317541" y="0"/>
                </a:lnTo>
                <a:lnTo>
                  <a:pt x="1353465" y="0"/>
                </a:lnTo>
                <a:lnTo>
                  <a:pt x="1391279" y="6137"/>
                </a:lnTo>
                <a:lnTo>
                  <a:pt x="1434632" y="8561"/>
                </a:lnTo>
                <a:lnTo>
                  <a:pt x="1463683" y="9849"/>
                </a:lnTo>
                <a:lnTo>
                  <a:pt x="1466921" y="11526"/>
                </a:lnTo>
                <a:lnTo>
                  <a:pt x="1469081" y="13637"/>
                </a:lnTo>
                <a:lnTo>
                  <a:pt x="1482328"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47617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CD6641-40FF-4793-8714-4B7DC676503E}"/>
              </a:ext>
            </a:extLst>
          </p:cNvPr>
          <p:cNvSpPr/>
          <p:nvPr/>
        </p:nvSpPr>
        <p:spPr>
          <a:xfrm>
            <a:off x="251520" y="188640"/>
            <a:ext cx="8568952" cy="4014945"/>
          </a:xfrm>
          <a:prstGeom prst="rect">
            <a:avLst/>
          </a:prstGeom>
        </p:spPr>
        <p:txBody>
          <a:bodyPr wrap="square">
            <a:spAutoFit/>
          </a:bodyPr>
          <a:lstStyle/>
          <a:p>
            <a:pPr>
              <a:lnSpc>
                <a:spcPct val="107000"/>
              </a:lnSpc>
              <a:spcAft>
                <a:spcPts val="800"/>
              </a:spcAft>
            </a:pPr>
            <a:r>
              <a:rPr lang="en-CA" sz="4000" dirty="0">
                <a:latin typeface="Calibri" panose="020F0502020204030204" pitchFamily="34" charset="0"/>
                <a:ea typeface="Calibri" panose="020F0502020204030204" pitchFamily="34" charset="0"/>
                <a:cs typeface="Times New Roman" panose="02020603050405020304" pitchFamily="18" charset="0"/>
              </a:rPr>
              <a:t>Usually cells that are damaged are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removed </a:t>
            </a:r>
            <a:r>
              <a:rPr lang="en-CA" sz="4000" dirty="0">
                <a:latin typeface="Calibri" panose="020F0502020204030204" pitchFamily="34" charset="0"/>
                <a:ea typeface="Calibri" panose="020F0502020204030204" pitchFamily="34" charset="0"/>
                <a:cs typeface="Times New Roman" panose="02020603050405020304" pitchFamily="18" charset="0"/>
              </a:rPr>
              <a:t>at these check points, and the body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destroys</a:t>
            </a:r>
            <a:r>
              <a:rPr lang="en-CA" sz="4000" dirty="0">
                <a:latin typeface="Calibri" panose="020F0502020204030204" pitchFamily="34" charset="0"/>
                <a:ea typeface="Calibri" panose="020F0502020204030204" pitchFamily="34" charset="0"/>
                <a:cs typeface="Times New Roman" panose="02020603050405020304" pitchFamily="18" charset="0"/>
              </a:rPr>
              <a:t> them. Unfortunately, sometimes one or two slip though and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copy</a:t>
            </a:r>
            <a:r>
              <a:rPr lang="en-CA" sz="4000" dirty="0">
                <a:latin typeface="Calibri" panose="020F0502020204030204" pitchFamily="34" charset="0"/>
                <a:ea typeface="Calibri" panose="020F0502020204030204" pitchFamily="34" charset="0"/>
                <a:cs typeface="Times New Roman" panose="02020603050405020304" pitchFamily="18" charset="0"/>
              </a:rPr>
              <a:t> themselves, causing a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tumor</a:t>
            </a:r>
            <a:r>
              <a:rPr lang="en-CA" sz="4000" dirty="0">
                <a:latin typeface="Calibri" panose="020F0502020204030204" pitchFamily="34" charset="0"/>
                <a:ea typeface="Calibri" panose="020F0502020204030204" pitchFamily="34" charset="0"/>
                <a:cs typeface="Times New Roman" panose="02020603050405020304" pitchFamily="18" charset="0"/>
              </a:rPr>
              <a:t>, which is the start of cancer.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MARTInkShape-26">
            <a:extLst>
              <a:ext uri="{FF2B5EF4-FFF2-40B4-BE49-F238E27FC236}">
                <a16:creationId xmlns:a16="http://schemas.microsoft.com/office/drawing/2014/main" id="{A5D5C6AF-6519-4F9F-9A7E-B60A87F7D5FD}"/>
              </a:ext>
            </a:extLst>
          </p:cNvPr>
          <p:cNvSpPr/>
          <p:nvPr/>
        </p:nvSpPr>
        <p:spPr>
          <a:xfrm>
            <a:off x="508992" y="1455550"/>
            <a:ext cx="1866306" cy="178584"/>
          </a:xfrm>
          <a:custGeom>
            <a:avLst/>
            <a:gdLst/>
            <a:ahLst/>
            <a:cxnLst/>
            <a:rect l="0" t="0" r="0" b="0"/>
            <a:pathLst>
              <a:path w="1866306" h="178584">
                <a:moveTo>
                  <a:pt x="1866305" y="178583"/>
                </a:moveTo>
                <a:lnTo>
                  <a:pt x="1827226" y="161413"/>
                </a:lnTo>
                <a:lnTo>
                  <a:pt x="1784809" y="143347"/>
                </a:lnTo>
                <a:lnTo>
                  <a:pt x="1749996" y="131053"/>
                </a:lnTo>
                <a:lnTo>
                  <a:pt x="1708319" y="125207"/>
                </a:lnTo>
                <a:lnTo>
                  <a:pt x="1670395" y="115527"/>
                </a:lnTo>
                <a:lnTo>
                  <a:pt x="1629500" y="104060"/>
                </a:lnTo>
                <a:lnTo>
                  <a:pt x="1589341" y="98378"/>
                </a:lnTo>
                <a:lnTo>
                  <a:pt x="1555818" y="91429"/>
                </a:lnTo>
                <a:lnTo>
                  <a:pt x="1520750" y="83086"/>
                </a:lnTo>
                <a:lnTo>
                  <a:pt x="1485224" y="75322"/>
                </a:lnTo>
                <a:lnTo>
                  <a:pt x="1448570" y="71589"/>
                </a:lnTo>
                <a:lnTo>
                  <a:pt x="1407723" y="64639"/>
                </a:lnTo>
                <a:lnTo>
                  <a:pt x="1369052" y="57289"/>
                </a:lnTo>
                <a:lnTo>
                  <a:pt x="1326616" y="53678"/>
                </a:lnTo>
                <a:lnTo>
                  <a:pt x="1283615" y="46765"/>
                </a:lnTo>
                <a:lnTo>
                  <a:pt x="1244305" y="38433"/>
                </a:lnTo>
                <a:lnTo>
                  <a:pt x="1201680" y="30672"/>
                </a:lnTo>
                <a:lnTo>
                  <a:pt x="1157631" y="26940"/>
                </a:lnTo>
                <a:lnTo>
                  <a:pt x="1113160" y="20983"/>
                </a:lnTo>
                <a:lnTo>
                  <a:pt x="1068564" y="17785"/>
                </a:lnTo>
                <a:lnTo>
                  <a:pt x="1023931" y="11987"/>
                </a:lnTo>
                <a:lnTo>
                  <a:pt x="980280" y="8835"/>
                </a:lnTo>
                <a:lnTo>
                  <a:pt x="939785" y="3051"/>
                </a:lnTo>
                <a:lnTo>
                  <a:pt x="907823" y="1350"/>
                </a:lnTo>
                <a:lnTo>
                  <a:pt x="876420" y="594"/>
                </a:lnTo>
                <a:lnTo>
                  <a:pt x="845926" y="258"/>
                </a:lnTo>
                <a:lnTo>
                  <a:pt x="815837" y="109"/>
                </a:lnTo>
                <a:lnTo>
                  <a:pt x="785928" y="42"/>
                </a:lnTo>
                <a:lnTo>
                  <a:pt x="756098" y="13"/>
                </a:lnTo>
                <a:lnTo>
                  <a:pt x="726304" y="0"/>
                </a:lnTo>
                <a:lnTo>
                  <a:pt x="693880" y="2639"/>
                </a:lnTo>
                <a:lnTo>
                  <a:pt x="660618" y="6128"/>
                </a:lnTo>
                <a:lnTo>
                  <a:pt x="629298" y="7678"/>
                </a:lnTo>
                <a:lnTo>
                  <a:pt x="598842" y="8367"/>
                </a:lnTo>
                <a:lnTo>
                  <a:pt x="568769" y="9666"/>
                </a:lnTo>
                <a:lnTo>
                  <a:pt x="538867" y="13550"/>
                </a:lnTo>
                <a:lnTo>
                  <a:pt x="509041" y="15938"/>
                </a:lnTo>
                <a:lnTo>
                  <a:pt x="479248" y="17992"/>
                </a:lnTo>
                <a:lnTo>
                  <a:pt x="449471" y="22212"/>
                </a:lnTo>
                <a:lnTo>
                  <a:pt x="419700" y="27394"/>
                </a:lnTo>
                <a:lnTo>
                  <a:pt x="389932" y="33005"/>
                </a:lnTo>
                <a:lnTo>
                  <a:pt x="360165" y="38806"/>
                </a:lnTo>
                <a:lnTo>
                  <a:pt x="330399" y="44692"/>
                </a:lnTo>
                <a:lnTo>
                  <a:pt x="300633" y="51607"/>
                </a:lnTo>
                <a:lnTo>
                  <a:pt x="270868" y="61295"/>
                </a:lnTo>
                <a:lnTo>
                  <a:pt x="241102" y="66924"/>
                </a:lnTo>
                <a:lnTo>
                  <a:pt x="211336" y="71410"/>
                </a:lnTo>
                <a:lnTo>
                  <a:pt x="167680" y="85092"/>
                </a:lnTo>
                <a:lnTo>
                  <a:pt x="129168" y="100721"/>
                </a:lnTo>
                <a:lnTo>
                  <a:pt x="92622" y="113069"/>
                </a:lnTo>
                <a:lnTo>
                  <a:pt x="57650" y="127862"/>
                </a:lnTo>
                <a:lnTo>
                  <a:pt x="0" y="1517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7">
            <a:extLst>
              <a:ext uri="{FF2B5EF4-FFF2-40B4-BE49-F238E27FC236}">
                <a16:creationId xmlns:a16="http://schemas.microsoft.com/office/drawing/2014/main" id="{EC5A8306-387F-4FEF-B0EE-8262DFCDAF24}"/>
              </a:ext>
            </a:extLst>
          </p:cNvPr>
          <p:cNvSpPr/>
          <p:nvPr/>
        </p:nvSpPr>
        <p:spPr>
          <a:xfrm>
            <a:off x="1544836" y="2152056"/>
            <a:ext cx="2027040" cy="125015"/>
          </a:xfrm>
          <a:custGeom>
            <a:avLst/>
            <a:gdLst/>
            <a:ahLst/>
            <a:cxnLst/>
            <a:rect l="0" t="0" r="0" b="0"/>
            <a:pathLst>
              <a:path w="2027040" h="125015">
                <a:moveTo>
                  <a:pt x="2027039" y="125014"/>
                </a:moveTo>
                <a:lnTo>
                  <a:pt x="2022299" y="120274"/>
                </a:lnTo>
                <a:lnTo>
                  <a:pt x="1989429" y="109783"/>
                </a:lnTo>
                <a:lnTo>
                  <a:pt x="1952285" y="102091"/>
                </a:lnTo>
                <a:lnTo>
                  <a:pt x="1912062" y="96343"/>
                </a:lnTo>
                <a:lnTo>
                  <a:pt x="1875453" y="90688"/>
                </a:lnTo>
                <a:lnTo>
                  <a:pt x="1833422" y="89570"/>
                </a:lnTo>
                <a:lnTo>
                  <a:pt x="1792782" y="86704"/>
                </a:lnTo>
                <a:lnTo>
                  <a:pt x="1758531" y="82244"/>
                </a:lnTo>
                <a:lnTo>
                  <a:pt x="1723247" y="80922"/>
                </a:lnTo>
                <a:lnTo>
                  <a:pt x="1687657" y="80531"/>
                </a:lnTo>
                <a:lnTo>
                  <a:pt x="1649330" y="83060"/>
                </a:lnTo>
                <a:lnTo>
                  <a:pt x="1606555" y="87448"/>
                </a:lnTo>
                <a:lnTo>
                  <a:pt x="1565107" y="88748"/>
                </a:lnTo>
                <a:lnTo>
                  <a:pt x="1525046" y="91779"/>
                </a:lnTo>
                <a:lnTo>
                  <a:pt x="1481756" y="96315"/>
                </a:lnTo>
                <a:lnTo>
                  <a:pt x="1437510" y="97659"/>
                </a:lnTo>
                <a:lnTo>
                  <a:pt x="1395627" y="98057"/>
                </a:lnTo>
                <a:lnTo>
                  <a:pt x="1355436" y="98176"/>
                </a:lnTo>
                <a:lnTo>
                  <a:pt x="1312108" y="98211"/>
                </a:lnTo>
                <a:lnTo>
                  <a:pt x="1267851" y="98221"/>
                </a:lnTo>
                <a:lnTo>
                  <a:pt x="1225964" y="98224"/>
                </a:lnTo>
                <a:lnTo>
                  <a:pt x="1185772" y="98225"/>
                </a:lnTo>
                <a:lnTo>
                  <a:pt x="1145090" y="95579"/>
                </a:lnTo>
                <a:lnTo>
                  <a:pt x="1105255" y="91157"/>
                </a:lnTo>
                <a:lnTo>
                  <a:pt x="1062032" y="89847"/>
                </a:lnTo>
                <a:lnTo>
                  <a:pt x="1020452" y="86813"/>
                </a:lnTo>
                <a:lnTo>
                  <a:pt x="980351" y="79630"/>
                </a:lnTo>
                <a:lnTo>
                  <a:pt x="939696" y="73864"/>
                </a:lnTo>
                <a:lnTo>
                  <a:pt x="899869" y="69510"/>
                </a:lnTo>
                <a:lnTo>
                  <a:pt x="859294" y="61936"/>
                </a:lnTo>
                <a:lnTo>
                  <a:pt x="822137" y="56054"/>
                </a:lnTo>
                <a:lnTo>
                  <a:pt x="785992" y="51665"/>
                </a:lnTo>
                <a:lnTo>
                  <a:pt x="747501" y="46726"/>
                </a:lnTo>
                <a:lnTo>
                  <a:pt x="707323" y="42617"/>
                </a:lnTo>
                <a:lnTo>
                  <a:pt x="670283" y="35116"/>
                </a:lnTo>
                <a:lnTo>
                  <a:pt x="634173" y="29255"/>
                </a:lnTo>
                <a:lnTo>
                  <a:pt x="598338" y="24873"/>
                </a:lnTo>
                <a:lnTo>
                  <a:pt x="562585" y="17291"/>
                </a:lnTo>
                <a:lnTo>
                  <a:pt x="526856" y="11406"/>
                </a:lnTo>
                <a:lnTo>
                  <a:pt x="491134" y="9662"/>
                </a:lnTo>
                <a:lnTo>
                  <a:pt x="455414" y="6500"/>
                </a:lnTo>
                <a:lnTo>
                  <a:pt x="419695" y="1925"/>
                </a:lnTo>
                <a:lnTo>
                  <a:pt x="383977" y="569"/>
                </a:lnTo>
                <a:lnTo>
                  <a:pt x="348258" y="168"/>
                </a:lnTo>
                <a:lnTo>
                  <a:pt x="312539" y="49"/>
                </a:lnTo>
                <a:lnTo>
                  <a:pt x="276820" y="13"/>
                </a:lnTo>
                <a:lnTo>
                  <a:pt x="241102" y="3"/>
                </a:lnTo>
                <a:lnTo>
                  <a:pt x="197445" y="0"/>
                </a:lnTo>
                <a:lnTo>
                  <a:pt x="164152" y="991"/>
                </a:lnTo>
                <a:lnTo>
                  <a:pt x="128674" y="6136"/>
                </a:lnTo>
                <a:lnTo>
                  <a:pt x="90020" y="11022"/>
                </a:lnTo>
                <a:lnTo>
                  <a:pt x="48980" y="16508"/>
                </a:lnTo>
                <a:lnTo>
                  <a:pt x="0" y="267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8">
            <a:extLst>
              <a:ext uri="{FF2B5EF4-FFF2-40B4-BE49-F238E27FC236}">
                <a16:creationId xmlns:a16="http://schemas.microsoft.com/office/drawing/2014/main" id="{6B744947-CE5B-49C2-A475-974CF90D4A12}"/>
              </a:ext>
            </a:extLst>
          </p:cNvPr>
          <p:cNvSpPr/>
          <p:nvPr/>
        </p:nvSpPr>
        <p:spPr>
          <a:xfrm>
            <a:off x="187524" y="3473648"/>
            <a:ext cx="1250157" cy="44650"/>
          </a:xfrm>
          <a:custGeom>
            <a:avLst/>
            <a:gdLst/>
            <a:ahLst/>
            <a:cxnLst/>
            <a:rect l="0" t="0" r="0" b="0"/>
            <a:pathLst>
              <a:path w="1250157" h="44650">
                <a:moveTo>
                  <a:pt x="1250156" y="44649"/>
                </a:moveTo>
                <a:lnTo>
                  <a:pt x="1241042" y="43657"/>
                </a:lnTo>
                <a:lnTo>
                  <a:pt x="1204307" y="36960"/>
                </a:lnTo>
                <a:lnTo>
                  <a:pt x="1168882" y="36087"/>
                </a:lnTo>
                <a:lnTo>
                  <a:pt x="1138628" y="33237"/>
                </a:lnTo>
                <a:lnTo>
                  <a:pt x="1105338" y="29655"/>
                </a:lnTo>
                <a:lnTo>
                  <a:pt x="1070698" y="28063"/>
                </a:lnTo>
                <a:lnTo>
                  <a:pt x="1031949" y="27167"/>
                </a:lnTo>
                <a:lnTo>
                  <a:pt x="987395" y="26901"/>
                </a:lnTo>
                <a:lnTo>
                  <a:pt x="950712" y="22082"/>
                </a:lnTo>
                <a:lnTo>
                  <a:pt x="916251" y="19111"/>
                </a:lnTo>
                <a:lnTo>
                  <a:pt x="872212" y="17115"/>
                </a:lnTo>
                <a:lnTo>
                  <a:pt x="838764" y="13229"/>
                </a:lnTo>
                <a:lnTo>
                  <a:pt x="795107" y="10204"/>
                </a:lnTo>
                <a:lnTo>
                  <a:pt x="750937" y="9182"/>
                </a:lnTo>
                <a:lnTo>
                  <a:pt x="716719" y="9005"/>
                </a:lnTo>
                <a:lnTo>
                  <a:pt x="681445" y="7960"/>
                </a:lnTo>
                <a:lnTo>
                  <a:pt x="645858" y="2799"/>
                </a:lnTo>
                <a:lnTo>
                  <a:pt x="610178" y="830"/>
                </a:lnTo>
                <a:lnTo>
                  <a:pt x="574471" y="246"/>
                </a:lnTo>
                <a:lnTo>
                  <a:pt x="538756" y="73"/>
                </a:lnTo>
                <a:lnTo>
                  <a:pt x="503038" y="22"/>
                </a:lnTo>
                <a:lnTo>
                  <a:pt x="467320" y="7"/>
                </a:lnTo>
                <a:lnTo>
                  <a:pt x="431601" y="2"/>
                </a:lnTo>
                <a:lnTo>
                  <a:pt x="395882" y="1"/>
                </a:lnTo>
                <a:lnTo>
                  <a:pt x="357187" y="0"/>
                </a:lnTo>
                <a:lnTo>
                  <a:pt x="322130" y="0"/>
                </a:lnTo>
                <a:lnTo>
                  <a:pt x="277567" y="0"/>
                </a:lnTo>
                <a:lnTo>
                  <a:pt x="239228" y="4741"/>
                </a:lnTo>
                <a:lnTo>
                  <a:pt x="196854" y="9094"/>
                </a:lnTo>
                <a:lnTo>
                  <a:pt x="153941" y="15834"/>
                </a:lnTo>
                <a:lnTo>
                  <a:pt x="116508" y="22200"/>
                </a:lnTo>
                <a:lnTo>
                  <a:pt x="80450" y="26875"/>
                </a:lnTo>
                <a:lnTo>
                  <a:pt x="42019" y="36324"/>
                </a:lnTo>
                <a:lnTo>
                  <a:pt x="0" y="446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9">
            <a:extLst>
              <a:ext uri="{FF2B5EF4-FFF2-40B4-BE49-F238E27FC236}">
                <a16:creationId xmlns:a16="http://schemas.microsoft.com/office/drawing/2014/main" id="{8B1B61EC-41F8-467C-BA5C-A1752AF3E394}"/>
              </a:ext>
            </a:extLst>
          </p:cNvPr>
          <p:cNvSpPr/>
          <p:nvPr/>
        </p:nvSpPr>
        <p:spPr>
          <a:xfrm>
            <a:off x="6036469" y="3455789"/>
            <a:ext cx="1518048" cy="133946"/>
          </a:xfrm>
          <a:custGeom>
            <a:avLst/>
            <a:gdLst/>
            <a:ahLst/>
            <a:cxnLst/>
            <a:rect l="0" t="0" r="0" b="0"/>
            <a:pathLst>
              <a:path w="1518048" h="133946">
                <a:moveTo>
                  <a:pt x="0" y="8930"/>
                </a:moveTo>
                <a:lnTo>
                  <a:pt x="0" y="32"/>
                </a:lnTo>
                <a:lnTo>
                  <a:pt x="43472" y="0"/>
                </a:lnTo>
                <a:lnTo>
                  <a:pt x="77312" y="992"/>
                </a:lnTo>
                <a:lnTo>
                  <a:pt x="101445" y="7068"/>
                </a:lnTo>
                <a:lnTo>
                  <a:pt x="141314" y="8684"/>
                </a:lnTo>
                <a:lnTo>
                  <a:pt x="176942" y="13638"/>
                </a:lnTo>
                <a:lnTo>
                  <a:pt x="219131" y="17025"/>
                </a:lnTo>
                <a:lnTo>
                  <a:pt x="256569" y="17695"/>
                </a:lnTo>
                <a:lnTo>
                  <a:pt x="296617" y="17811"/>
                </a:lnTo>
                <a:lnTo>
                  <a:pt x="334610" y="15199"/>
                </a:lnTo>
                <a:lnTo>
                  <a:pt x="357075" y="12708"/>
                </a:lnTo>
                <a:lnTo>
                  <a:pt x="398605" y="15892"/>
                </a:lnTo>
                <a:lnTo>
                  <a:pt x="431158" y="16985"/>
                </a:lnTo>
                <a:lnTo>
                  <a:pt x="468732" y="17601"/>
                </a:lnTo>
                <a:lnTo>
                  <a:pt x="508198" y="22523"/>
                </a:lnTo>
                <a:lnTo>
                  <a:pt x="539396" y="24893"/>
                </a:lnTo>
                <a:lnTo>
                  <a:pt x="582493" y="26227"/>
                </a:lnTo>
                <a:lnTo>
                  <a:pt x="619405" y="26622"/>
                </a:lnTo>
                <a:lnTo>
                  <a:pt x="656470" y="29385"/>
                </a:lnTo>
                <a:lnTo>
                  <a:pt x="695661" y="34468"/>
                </a:lnTo>
                <a:lnTo>
                  <a:pt x="735042" y="35472"/>
                </a:lnTo>
                <a:lnTo>
                  <a:pt x="764240" y="35609"/>
                </a:lnTo>
                <a:lnTo>
                  <a:pt x="797060" y="38316"/>
                </a:lnTo>
                <a:lnTo>
                  <a:pt x="831491" y="41834"/>
                </a:lnTo>
                <a:lnTo>
                  <a:pt x="866638" y="43397"/>
                </a:lnTo>
                <a:lnTo>
                  <a:pt x="905672" y="44278"/>
                </a:lnTo>
                <a:lnTo>
                  <a:pt x="945528" y="50712"/>
                </a:lnTo>
                <a:lnTo>
                  <a:pt x="990001" y="53012"/>
                </a:lnTo>
                <a:lnTo>
                  <a:pt x="1030199" y="53410"/>
                </a:lnTo>
                <a:lnTo>
                  <a:pt x="1070448" y="58286"/>
                </a:lnTo>
                <a:lnTo>
                  <a:pt x="1103901" y="62666"/>
                </a:lnTo>
                <a:lnTo>
                  <a:pt x="1146297" y="68397"/>
                </a:lnTo>
                <a:lnTo>
                  <a:pt x="1187744" y="71529"/>
                </a:lnTo>
                <a:lnTo>
                  <a:pt x="1228971" y="78327"/>
                </a:lnTo>
                <a:lnTo>
                  <a:pt x="1267030" y="82409"/>
                </a:lnTo>
                <a:lnTo>
                  <a:pt x="1309006" y="89382"/>
                </a:lnTo>
                <a:lnTo>
                  <a:pt x="1347366" y="96186"/>
                </a:lnTo>
                <a:lnTo>
                  <a:pt x="1387736" y="100693"/>
                </a:lnTo>
                <a:lnTo>
                  <a:pt x="1427244" y="106305"/>
                </a:lnTo>
                <a:lnTo>
                  <a:pt x="1442415" y="107897"/>
                </a:lnTo>
                <a:lnTo>
                  <a:pt x="1485185" y="121971"/>
                </a:lnTo>
                <a:lnTo>
                  <a:pt x="1507232" y="124897"/>
                </a:lnTo>
                <a:lnTo>
                  <a:pt x="1518047" y="1339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0">
            <a:extLst>
              <a:ext uri="{FF2B5EF4-FFF2-40B4-BE49-F238E27FC236}">
                <a16:creationId xmlns:a16="http://schemas.microsoft.com/office/drawing/2014/main" id="{F86745D7-BF82-4591-AA97-768DB968FEDC}"/>
              </a:ext>
            </a:extLst>
          </p:cNvPr>
          <p:cNvSpPr/>
          <p:nvPr/>
        </p:nvSpPr>
        <p:spPr>
          <a:xfrm>
            <a:off x="6299535" y="2330648"/>
            <a:ext cx="210208" cy="387090"/>
          </a:xfrm>
          <a:custGeom>
            <a:avLst/>
            <a:gdLst/>
            <a:ahLst/>
            <a:cxnLst/>
            <a:rect l="0" t="0" r="0" b="0"/>
            <a:pathLst>
              <a:path w="210208" h="387090">
                <a:moveTo>
                  <a:pt x="40543" y="107157"/>
                </a:moveTo>
                <a:lnTo>
                  <a:pt x="39551" y="116270"/>
                </a:lnTo>
                <a:lnTo>
                  <a:pt x="32854" y="157745"/>
                </a:lnTo>
                <a:lnTo>
                  <a:pt x="31777" y="200568"/>
                </a:lnTo>
                <a:lnTo>
                  <a:pt x="31661" y="236037"/>
                </a:lnTo>
                <a:lnTo>
                  <a:pt x="31628" y="272674"/>
                </a:lnTo>
                <a:lnTo>
                  <a:pt x="31617" y="307673"/>
                </a:lnTo>
                <a:lnTo>
                  <a:pt x="28969" y="344170"/>
                </a:lnTo>
                <a:lnTo>
                  <a:pt x="23052" y="385669"/>
                </a:lnTo>
                <a:lnTo>
                  <a:pt x="21937" y="387089"/>
                </a:lnTo>
                <a:lnTo>
                  <a:pt x="20201" y="387044"/>
                </a:lnTo>
                <a:lnTo>
                  <a:pt x="15627" y="384348"/>
                </a:lnTo>
                <a:lnTo>
                  <a:pt x="10288" y="379842"/>
                </a:lnTo>
                <a:lnTo>
                  <a:pt x="7253" y="369241"/>
                </a:lnTo>
                <a:lnTo>
                  <a:pt x="0" y="330626"/>
                </a:lnTo>
                <a:lnTo>
                  <a:pt x="3993" y="293338"/>
                </a:lnTo>
                <a:lnTo>
                  <a:pt x="14428" y="249855"/>
                </a:lnTo>
                <a:lnTo>
                  <a:pt x="30534" y="209537"/>
                </a:lnTo>
                <a:lnTo>
                  <a:pt x="46687" y="169493"/>
                </a:lnTo>
                <a:lnTo>
                  <a:pt x="70603" y="127040"/>
                </a:lnTo>
                <a:lnTo>
                  <a:pt x="98957" y="89697"/>
                </a:lnTo>
                <a:lnTo>
                  <a:pt x="132339" y="47347"/>
                </a:lnTo>
                <a:lnTo>
                  <a:pt x="174817" y="16231"/>
                </a:lnTo>
                <a:lnTo>
                  <a:pt x="21020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75180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ED2446-3438-4E2E-9B0D-E074FC48805B}"/>
              </a:ext>
            </a:extLst>
          </p:cNvPr>
          <p:cNvSpPr/>
          <p:nvPr/>
        </p:nvSpPr>
        <p:spPr>
          <a:xfrm>
            <a:off x="323528" y="476672"/>
            <a:ext cx="8568952" cy="3356303"/>
          </a:xfrm>
          <a:prstGeom prst="rect">
            <a:avLst/>
          </a:prstGeom>
        </p:spPr>
        <p:txBody>
          <a:bodyPr wrap="square">
            <a:spAutoFit/>
          </a:bodyPr>
          <a:lstStyle/>
          <a:p>
            <a:pPr>
              <a:lnSpc>
                <a:spcPct val="107000"/>
              </a:lnSpc>
              <a:spcAft>
                <a:spcPts val="800"/>
              </a:spcAft>
            </a:pPr>
            <a:r>
              <a:rPr lang="en-CA" sz="4000" dirty="0">
                <a:latin typeface="Calibri" panose="020F0502020204030204" pitchFamily="34" charset="0"/>
                <a:ea typeface="Calibri" panose="020F0502020204030204" pitchFamily="34" charset="0"/>
                <a:cs typeface="Times New Roman" panose="02020603050405020304" pitchFamily="18" charset="0"/>
              </a:rPr>
              <a:t>If the cancer cells enter the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blood </a:t>
            </a:r>
            <a:r>
              <a:rPr lang="en-CA" sz="4000" dirty="0">
                <a:latin typeface="Calibri" panose="020F0502020204030204" pitchFamily="34" charset="0"/>
                <a:ea typeface="Calibri" panose="020F0502020204030204" pitchFamily="34" charset="0"/>
                <a:cs typeface="Times New Roman" panose="02020603050405020304" pitchFamily="18" charset="0"/>
              </a:rPr>
              <a:t>system and travel around the body, sometimes they start </a:t>
            </a:r>
            <a:r>
              <a:rPr lang="en-CA"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growing</a:t>
            </a:r>
            <a:r>
              <a:rPr lang="en-CA" sz="4000" dirty="0">
                <a:latin typeface="Calibri" panose="020F0502020204030204" pitchFamily="34" charset="0"/>
                <a:ea typeface="Calibri" panose="020F0502020204030204" pitchFamily="34" charset="0"/>
                <a:cs typeface="Times New Roman" panose="02020603050405020304" pitchFamily="18" charset="0"/>
              </a:rPr>
              <a:t> in other places too. It is much easier to treat cancer before they spread around.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MARTInkShape-31">
            <a:extLst>
              <a:ext uri="{FF2B5EF4-FFF2-40B4-BE49-F238E27FC236}">
                <a16:creationId xmlns:a16="http://schemas.microsoft.com/office/drawing/2014/main" id="{CC137A53-3B20-4EF4-A7EE-508BA6BA4F2F}"/>
              </a:ext>
            </a:extLst>
          </p:cNvPr>
          <p:cNvSpPr/>
          <p:nvPr/>
        </p:nvSpPr>
        <p:spPr>
          <a:xfrm>
            <a:off x="6215063" y="1116211"/>
            <a:ext cx="1232297" cy="62509"/>
          </a:xfrm>
          <a:custGeom>
            <a:avLst/>
            <a:gdLst/>
            <a:ahLst/>
            <a:cxnLst/>
            <a:rect l="0" t="0" r="0" b="0"/>
            <a:pathLst>
              <a:path w="1232297" h="62509">
                <a:moveTo>
                  <a:pt x="0" y="62508"/>
                </a:moveTo>
                <a:lnTo>
                  <a:pt x="0" y="57363"/>
                </a:lnTo>
                <a:lnTo>
                  <a:pt x="0" y="62249"/>
                </a:lnTo>
                <a:lnTo>
                  <a:pt x="0" y="54796"/>
                </a:lnTo>
                <a:lnTo>
                  <a:pt x="992" y="54390"/>
                </a:lnTo>
                <a:lnTo>
                  <a:pt x="4740" y="53939"/>
                </a:lnTo>
                <a:lnTo>
                  <a:pt x="9713" y="56384"/>
                </a:lnTo>
                <a:lnTo>
                  <a:pt x="15230" y="59786"/>
                </a:lnTo>
                <a:lnTo>
                  <a:pt x="24907" y="61701"/>
                </a:lnTo>
                <a:lnTo>
                  <a:pt x="67167" y="62460"/>
                </a:lnTo>
                <a:lnTo>
                  <a:pt x="110994" y="62504"/>
                </a:lnTo>
                <a:lnTo>
                  <a:pt x="148782" y="62507"/>
                </a:lnTo>
                <a:lnTo>
                  <a:pt x="189277" y="59862"/>
                </a:lnTo>
                <a:lnTo>
                  <a:pt x="226014" y="54819"/>
                </a:lnTo>
                <a:lnTo>
                  <a:pt x="260500" y="53823"/>
                </a:lnTo>
                <a:lnTo>
                  <a:pt x="301855" y="53627"/>
                </a:lnTo>
                <a:lnTo>
                  <a:pt x="343721" y="53588"/>
                </a:lnTo>
                <a:lnTo>
                  <a:pt x="388225" y="53580"/>
                </a:lnTo>
                <a:lnTo>
                  <a:pt x="423474" y="50933"/>
                </a:lnTo>
                <a:lnTo>
                  <a:pt x="468066" y="45890"/>
                </a:lnTo>
                <a:lnTo>
                  <a:pt x="508955" y="43901"/>
                </a:lnTo>
                <a:lnTo>
                  <a:pt x="543597" y="38584"/>
                </a:lnTo>
                <a:lnTo>
                  <a:pt x="582855" y="36568"/>
                </a:lnTo>
                <a:lnTo>
                  <a:pt x="626439" y="33241"/>
                </a:lnTo>
                <a:lnTo>
                  <a:pt x="663846" y="28701"/>
                </a:lnTo>
                <a:lnTo>
                  <a:pt x="703702" y="27355"/>
                </a:lnTo>
                <a:lnTo>
                  <a:pt x="735356" y="24311"/>
                </a:lnTo>
                <a:lnTo>
                  <a:pt x="778050" y="19134"/>
                </a:lnTo>
                <a:lnTo>
                  <a:pt x="815041" y="18237"/>
                </a:lnTo>
                <a:lnTo>
                  <a:pt x="857952" y="11797"/>
                </a:lnTo>
                <a:lnTo>
                  <a:pt x="895932" y="9779"/>
                </a:lnTo>
                <a:lnTo>
                  <a:pt x="928904" y="9181"/>
                </a:lnTo>
                <a:lnTo>
                  <a:pt x="968218" y="9004"/>
                </a:lnTo>
                <a:lnTo>
                  <a:pt x="1005444" y="7960"/>
                </a:lnTo>
                <a:lnTo>
                  <a:pt x="1048286" y="1866"/>
                </a:lnTo>
                <a:lnTo>
                  <a:pt x="1085926" y="369"/>
                </a:lnTo>
                <a:lnTo>
                  <a:pt x="1128602" y="73"/>
                </a:lnTo>
                <a:lnTo>
                  <a:pt x="1170145" y="6"/>
                </a:lnTo>
                <a:lnTo>
                  <a:pt x="1211638" y="0"/>
                </a:lnTo>
                <a:lnTo>
                  <a:pt x="1232296" y="0"/>
                </a:lnTo>
                <a:lnTo>
                  <a:pt x="122336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32">
            <a:extLst>
              <a:ext uri="{FF2B5EF4-FFF2-40B4-BE49-F238E27FC236}">
                <a16:creationId xmlns:a16="http://schemas.microsoft.com/office/drawing/2014/main" id="{D8C9B62A-36A7-409B-8D26-774709EE9F40}"/>
              </a:ext>
            </a:extLst>
          </p:cNvPr>
          <p:cNvSpPr/>
          <p:nvPr/>
        </p:nvSpPr>
        <p:spPr>
          <a:xfrm>
            <a:off x="4741664" y="2468385"/>
            <a:ext cx="1848446" cy="90632"/>
          </a:xfrm>
          <a:custGeom>
            <a:avLst/>
            <a:gdLst/>
            <a:ahLst/>
            <a:cxnLst/>
            <a:rect l="0" t="0" r="0" b="0"/>
            <a:pathLst>
              <a:path w="1848446" h="90632">
                <a:moveTo>
                  <a:pt x="1848445" y="85506"/>
                </a:moveTo>
                <a:lnTo>
                  <a:pt x="1819305" y="82860"/>
                </a:lnTo>
                <a:lnTo>
                  <a:pt x="1790213" y="77817"/>
                </a:lnTo>
                <a:lnTo>
                  <a:pt x="1745621" y="84373"/>
                </a:lnTo>
                <a:lnTo>
                  <a:pt x="1707846" y="85170"/>
                </a:lnTo>
                <a:lnTo>
                  <a:pt x="1673172" y="85406"/>
                </a:lnTo>
                <a:lnTo>
                  <a:pt x="1628652" y="90631"/>
                </a:lnTo>
                <a:lnTo>
                  <a:pt x="1587520" y="86812"/>
                </a:lnTo>
                <a:lnTo>
                  <a:pt x="1546212" y="85764"/>
                </a:lnTo>
                <a:lnTo>
                  <a:pt x="1513714" y="80842"/>
                </a:lnTo>
                <a:lnTo>
                  <a:pt x="1482718" y="78472"/>
                </a:lnTo>
                <a:lnTo>
                  <a:pt x="1448767" y="77419"/>
                </a:lnTo>
                <a:lnTo>
                  <a:pt x="1407341" y="76826"/>
                </a:lnTo>
                <a:lnTo>
                  <a:pt x="1369931" y="75658"/>
                </a:lnTo>
                <a:lnTo>
                  <a:pt x="1333711" y="70461"/>
                </a:lnTo>
                <a:lnTo>
                  <a:pt x="1297843" y="67488"/>
                </a:lnTo>
                <a:lnTo>
                  <a:pt x="1262081" y="61756"/>
                </a:lnTo>
                <a:lnTo>
                  <a:pt x="1226349" y="58625"/>
                </a:lnTo>
                <a:lnTo>
                  <a:pt x="1191619" y="51854"/>
                </a:lnTo>
                <a:lnTo>
                  <a:pt x="1150068" y="43323"/>
                </a:lnTo>
                <a:lnTo>
                  <a:pt x="1115659" y="38942"/>
                </a:lnTo>
                <a:lnTo>
                  <a:pt x="1080329" y="34006"/>
                </a:lnTo>
                <a:lnTo>
                  <a:pt x="1044725" y="32543"/>
                </a:lnTo>
                <a:lnTo>
                  <a:pt x="1009040" y="29464"/>
                </a:lnTo>
                <a:lnTo>
                  <a:pt x="973331" y="24914"/>
                </a:lnTo>
                <a:lnTo>
                  <a:pt x="937616" y="20920"/>
                </a:lnTo>
                <a:lnTo>
                  <a:pt x="901898" y="16098"/>
                </a:lnTo>
                <a:lnTo>
                  <a:pt x="863533" y="14670"/>
                </a:lnTo>
                <a:lnTo>
                  <a:pt x="823393" y="11600"/>
                </a:lnTo>
                <a:lnTo>
                  <a:pt x="786364" y="7053"/>
                </a:lnTo>
                <a:lnTo>
                  <a:pt x="750257" y="5705"/>
                </a:lnTo>
                <a:lnTo>
                  <a:pt x="706486" y="5306"/>
                </a:lnTo>
                <a:lnTo>
                  <a:pt x="672174" y="5213"/>
                </a:lnTo>
                <a:lnTo>
                  <a:pt x="630544" y="4168"/>
                </a:lnTo>
                <a:lnTo>
                  <a:pt x="594065" y="0"/>
                </a:lnTo>
                <a:lnTo>
                  <a:pt x="551924" y="3829"/>
                </a:lnTo>
                <a:lnTo>
                  <a:pt x="510417" y="4880"/>
                </a:lnTo>
                <a:lnTo>
                  <a:pt x="467418" y="5087"/>
                </a:lnTo>
                <a:lnTo>
                  <a:pt x="429233" y="5129"/>
                </a:lnTo>
                <a:lnTo>
                  <a:pt x="388286" y="5136"/>
                </a:lnTo>
                <a:lnTo>
                  <a:pt x="346132" y="5138"/>
                </a:lnTo>
                <a:lnTo>
                  <a:pt x="303311" y="6131"/>
                </a:lnTo>
                <a:lnTo>
                  <a:pt x="269456" y="11275"/>
                </a:lnTo>
                <a:lnTo>
                  <a:pt x="225610" y="16162"/>
                </a:lnTo>
                <a:lnTo>
                  <a:pt x="183251" y="21648"/>
                </a:lnTo>
                <a:lnTo>
                  <a:pt x="148444" y="27338"/>
                </a:lnTo>
                <a:lnTo>
                  <a:pt x="107264" y="37158"/>
                </a:lnTo>
                <a:lnTo>
                  <a:pt x="64587" y="42772"/>
                </a:lnTo>
                <a:lnTo>
                  <a:pt x="0" y="587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56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0553" y="1486080"/>
            <a:ext cx="874796" cy="646331"/>
          </a:xfrm>
          <a:prstGeom prst="rect">
            <a:avLst/>
          </a:prstGeom>
          <a:noFill/>
        </p:spPr>
        <p:txBody>
          <a:bodyPr wrap="none" rtlCol="0">
            <a:spAutoFit/>
          </a:bodyPr>
          <a:lstStyle/>
          <a:p>
            <a:pPr algn="ctr"/>
            <a:r>
              <a:rPr lang="en-US" dirty="0">
                <a:solidFill>
                  <a:schemeClr val="bg1"/>
                </a:solidFill>
              </a:rPr>
              <a:t>Sample</a:t>
            </a:r>
          </a:p>
          <a:p>
            <a:pPr algn="ctr"/>
            <a:r>
              <a:rPr lang="en-US" dirty="0">
                <a:solidFill>
                  <a:schemeClr val="bg1"/>
                </a:solidFill>
              </a:rPr>
              <a:t>text</a:t>
            </a:r>
          </a:p>
        </p:txBody>
      </p:sp>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grpSp>
        <p:nvGrpSpPr>
          <p:cNvPr id="10" name="Group 9"/>
          <p:cNvGrpSpPr/>
          <p:nvPr/>
        </p:nvGrpSpPr>
        <p:grpSpPr>
          <a:xfrm>
            <a:off x="1317258" y="1854307"/>
            <a:ext cx="7029639" cy="3521288"/>
            <a:chOff x="6687515" y="4337636"/>
            <a:chExt cx="1992815" cy="1538554"/>
          </a:xfrm>
          <a:solidFill>
            <a:srgbClr val="D8006B"/>
          </a:solidFill>
          <a:effectLst/>
        </p:grpSpPr>
        <p:sp>
          <p:nvSpPr>
            <p:cNvPr id="11" name="Rectangle 18"/>
            <p:cNvSpPr/>
            <p:nvPr/>
          </p:nvSpPr>
          <p:spPr>
            <a:xfrm>
              <a:off x="6697812" y="4337636"/>
              <a:ext cx="1982518" cy="710918"/>
            </a:xfrm>
            <a:custGeom>
              <a:avLst/>
              <a:gdLst>
                <a:gd name="connsiteX0" fmla="*/ 0 w 1911265"/>
                <a:gd name="connsiteY0" fmla="*/ 0 h 702536"/>
                <a:gd name="connsiteX1" fmla="*/ 1911265 w 1911265"/>
                <a:gd name="connsiteY1" fmla="*/ 0 h 702536"/>
                <a:gd name="connsiteX2" fmla="*/ 1911265 w 1911265"/>
                <a:gd name="connsiteY2" fmla="*/ 702536 h 702536"/>
                <a:gd name="connsiteX3" fmla="*/ 0 w 1911265"/>
                <a:gd name="connsiteY3" fmla="*/ 702536 h 702536"/>
                <a:gd name="connsiteX4" fmla="*/ 0 w 1911265"/>
                <a:gd name="connsiteY4" fmla="*/ 0 h 702536"/>
                <a:gd name="connsiteX0" fmla="*/ 0 w 1911265"/>
                <a:gd name="connsiteY0" fmla="*/ 0 h 702536"/>
                <a:gd name="connsiteX1" fmla="*/ 1911265 w 1911265"/>
                <a:gd name="connsiteY1" fmla="*/ 0 h 702536"/>
                <a:gd name="connsiteX2" fmla="*/ 1911265 w 1911265"/>
                <a:gd name="connsiteY2" fmla="*/ 702536 h 702536"/>
                <a:gd name="connsiteX3" fmla="*/ 54488 w 1911265"/>
                <a:gd name="connsiteY3" fmla="*/ 677388 h 702536"/>
                <a:gd name="connsiteX4" fmla="*/ 0 w 1911265"/>
                <a:gd name="connsiteY4" fmla="*/ 0 h 702536"/>
                <a:gd name="connsiteX0" fmla="*/ 12574 w 1923839"/>
                <a:gd name="connsiteY0" fmla="*/ 0 h 710918"/>
                <a:gd name="connsiteX1" fmla="*/ 1923839 w 1923839"/>
                <a:gd name="connsiteY1" fmla="*/ 0 h 710918"/>
                <a:gd name="connsiteX2" fmla="*/ 1923839 w 1923839"/>
                <a:gd name="connsiteY2" fmla="*/ 702536 h 710918"/>
                <a:gd name="connsiteX3" fmla="*/ 0 w 1923839"/>
                <a:gd name="connsiteY3" fmla="*/ 710918 h 710918"/>
                <a:gd name="connsiteX4" fmla="*/ 12574 w 1923839"/>
                <a:gd name="connsiteY4" fmla="*/ 0 h 710918"/>
                <a:gd name="connsiteX0" fmla="*/ 12574 w 1982518"/>
                <a:gd name="connsiteY0" fmla="*/ 0 h 710918"/>
                <a:gd name="connsiteX1" fmla="*/ 1923839 w 1982518"/>
                <a:gd name="connsiteY1" fmla="*/ 0 h 710918"/>
                <a:gd name="connsiteX2" fmla="*/ 1982518 w 1982518"/>
                <a:gd name="connsiteY2" fmla="*/ 698344 h 710918"/>
                <a:gd name="connsiteX3" fmla="*/ 0 w 1982518"/>
                <a:gd name="connsiteY3" fmla="*/ 710918 h 710918"/>
                <a:gd name="connsiteX4" fmla="*/ 12574 w 1982518"/>
                <a:gd name="connsiteY4" fmla="*/ 0 h 710918"/>
                <a:gd name="connsiteX0" fmla="*/ 12574 w 1982518"/>
                <a:gd name="connsiteY0" fmla="*/ 0 h 710918"/>
                <a:gd name="connsiteX1" fmla="*/ 1948988 w 1982518"/>
                <a:gd name="connsiteY1" fmla="*/ 0 h 710918"/>
                <a:gd name="connsiteX2" fmla="*/ 1982518 w 1982518"/>
                <a:gd name="connsiteY2" fmla="*/ 698344 h 710918"/>
                <a:gd name="connsiteX3" fmla="*/ 0 w 1982518"/>
                <a:gd name="connsiteY3" fmla="*/ 710918 h 710918"/>
                <a:gd name="connsiteX4" fmla="*/ 12574 w 1982518"/>
                <a:gd name="connsiteY4" fmla="*/ 0 h 710918"/>
                <a:gd name="connsiteX0" fmla="*/ 92210 w 1982518"/>
                <a:gd name="connsiteY0" fmla="*/ 125739 h 710918"/>
                <a:gd name="connsiteX1" fmla="*/ 1948988 w 1982518"/>
                <a:gd name="connsiteY1" fmla="*/ 0 h 710918"/>
                <a:gd name="connsiteX2" fmla="*/ 1982518 w 1982518"/>
                <a:gd name="connsiteY2" fmla="*/ 698344 h 710918"/>
                <a:gd name="connsiteX3" fmla="*/ 0 w 1982518"/>
                <a:gd name="connsiteY3" fmla="*/ 710918 h 710918"/>
                <a:gd name="connsiteX4" fmla="*/ 92210 w 1982518"/>
                <a:gd name="connsiteY4" fmla="*/ 125739 h 710918"/>
                <a:gd name="connsiteX0" fmla="*/ 0 w 1982518"/>
                <a:gd name="connsiteY0" fmla="*/ 29339 h 710918"/>
                <a:gd name="connsiteX1" fmla="*/ 1948988 w 1982518"/>
                <a:gd name="connsiteY1" fmla="*/ 0 h 710918"/>
                <a:gd name="connsiteX2" fmla="*/ 1982518 w 1982518"/>
                <a:gd name="connsiteY2" fmla="*/ 698344 h 710918"/>
                <a:gd name="connsiteX3" fmla="*/ 0 w 1982518"/>
                <a:gd name="connsiteY3" fmla="*/ 710918 h 710918"/>
                <a:gd name="connsiteX4" fmla="*/ 0 w 1982518"/>
                <a:gd name="connsiteY4" fmla="*/ 29339 h 71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518" h="710918">
                  <a:moveTo>
                    <a:pt x="0" y="29339"/>
                  </a:moveTo>
                  <a:lnTo>
                    <a:pt x="1948988" y="0"/>
                  </a:lnTo>
                  <a:lnTo>
                    <a:pt x="1982518" y="698344"/>
                  </a:lnTo>
                  <a:lnTo>
                    <a:pt x="0" y="710918"/>
                  </a:lnTo>
                  <a:lnTo>
                    <a:pt x="0" y="29339"/>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8"/>
            <p:cNvSpPr/>
            <p:nvPr/>
          </p:nvSpPr>
          <p:spPr>
            <a:xfrm>
              <a:off x="6687515" y="5219758"/>
              <a:ext cx="1957371" cy="656432"/>
            </a:xfrm>
            <a:custGeom>
              <a:avLst/>
              <a:gdLst>
                <a:gd name="connsiteX0" fmla="*/ 0 w 1911265"/>
                <a:gd name="connsiteY0" fmla="*/ 0 h 702536"/>
                <a:gd name="connsiteX1" fmla="*/ 1911265 w 1911265"/>
                <a:gd name="connsiteY1" fmla="*/ 0 h 702536"/>
                <a:gd name="connsiteX2" fmla="*/ 1911265 w 1911265"/>
                <a:gd name="connsiteY2" fmla="*/ 702536 h 702536"/>
                <a:gd name="connsiteX3" fmla="*/ 0 w 1911265"/>
                <a:gd name="connsiteY3" fmla="*/ 702536 h 702536"/>
                <a:gd name="connsiteX4" fmla="*/ 0 w 1911265"/>
                <a:gd name="connsiteY4" fmla="*/ 0 h 702536"/>
                <a:gd name="connsiteX0" fmla="*/ 0 w 1911265"/>
                <a:gd name="connsiteY0" fmla="*/ 0 h 702536"/>
                <a:gd name="connsiteX1" fmla="*/ 1911265 w 1911265"/>
                <a:gd name="connsiteY1" fmla="*/ 0 h 702536"/>
                <a:gd name="connsiteX2" fmla="*/ 1911265 w 1911265"/>
                <a:gd name="connsiteY2" fmla="*/ 702536 h 702536"/>
                <a:gd name="connsiteX3" fmla="*/ 54488 w 1911265"/>
                <a:gd name="connsiteY3" fmla="*/ 677388 h 702536"/>
                <a:gd name="connsiteX4" fmla="*/ 0 w 1911265"/>
                <a:gd name="connsiteY4" fmla="*/ 0 h 702536"/>
                <a:gd name="connsiteX0" fmla="*/ 12574 w 1923839"/>
                <a:gd name="connsiteY0" fmla="*/ 0 h 710918"/>
                <a:gd name="connsiteX1" fmla="*/ 1923839 w 1923839"/>
                <a:gd name="connsiteY1" fmla="*/ 0 h 710918"/>
                <a:gd name="connsiteX2" fmla="*/ 1923839 w 1923839"/>
                <a:gd name="connsiteY2" fmla="*/ 702536 h 710918"/>
                <a:gd name="connsiteX3" fmla="*/ 0 w 1923839"/>
                <a:gd name="connsiteY3" fmla="*/ 710918 h 710918"/>
                <a:gd name="connsiteX4" fmla="*/ 12574 w 1923839"/>
                <a:gd name="connsiteY4" fmla="*/ 0 h 710918"/>
                <a:gd name="connsiteX0" fmla="*/ 12574 w 1982518"/>
                <a:gd name="connsiteY0" fmla="*/ 0 h 710918"/>
                <a:gd name="connsiteX1" fmla="*/ 1923839 w 1982518"/>
                <a:gd name="connsiteY1" fmla="*/ 0 h 710918"/>
                <a:gd name="connsiteX2" fmla="*/ 1982518 w 1982518"/>
                <a:gd name="connsiteY2" fmla="*/ 698344 h 710918"/>
                <a:gd name="connsiteX3" fmla="*/ 0 w 1982518"/>
                <a:gd name="connsiteY3" fmla="*/ 710918 h 710918"/>
                <a:gd name="connsiteX4" fmla="*/ 12574 w 1982518"/>
                <a:gd name="connsiteY4" fmla="*/ 0 h 710918"/>
                <a:gd name="connsiteX0" fmla="*/ 12574 w 1982518"/>
                <a:gd name="connsiteY0" fmla="*/ 0 h 710918"/>
                <a:gd name="connsiteX1" fmla="*/ 1948988 w 1982518"/>
                <a:gd name="connsiteY1" fmla="*/ 0 h 710918"/>
                <a:gd name="connsiteX2" fmla="*/ 1982518 w 1982518"/>
                <a:gd name="connsiteY2" fmla="*/ 698344 h 710918"/>
                <a:gd name="connsiteX3" fmla="*/ 0 w 1982518"/>
                <a:gd name="connsiteY3" fmla="*/ 710918 h 710918"/>
                <a:gd name="connsiteX4" fmla="*/ 12574 w 1982518"/>
                <a:gd name="connsiteY4" fmla="*/ 0 h 710918"/>
                <a:gd name="connsiteX0" fmla="*/ 92210 w 1982518"/>
                <a:gd name="connsiteY0" fmla="*/ 125739 h 710918"/>
                <a:gd name="connsiteX1" fmla="*/ 1948988 w 1982518"/>
                <a:gd name="connsiteY1" fmla="*/ 0 h 710918"/>
                <a:gd name="connsiteX2" fmla="*/ 1982518 w 1982518"/>
                <a:gd name="connsiteY2" fmla="*/ 698344 h 710918"/>
                <a:gd name="connsiteX3" fmla="*/ 0 w 1982518"/>
                <a:gd name="connsiteY3" fmla="*/ 710918 h 710918"/>
                <a:gd name="connsiteX4" fmla="*/ 92210 w 1982518"/>
                <a:gd name="connsiteY4" fmla="*/ 125739 h 710918"/>
                <a:gd name="connsiteX0" fmla="*/ 0 w 1982518"/>
                <a:gd name="connsiteY0" fmla="*/ 29339 h 710918"/>
                <a:gd name="connsiteX1" fmla="*/ 1948988 w 1982518"/>
                <a:gd name="connsiteY1" fmla="*/ 0 h 710918"/>
                <a:gd name="connsiteX2" fmla="*/ 1982518 w 1982518"/>
                <a:gd name="connsiteY2" fmla="*/ 698344 h 710918"/>
                <a:gd name="connsiteX3" fmla="*/ 0 w 1982518"/>
                <a:gd name="connsiteY3" fmla="*/ 710918 h 710918"/>
                <a:gd name="connsiteX4" fmla="*/ 0 w 1982518"/>
                <a:gd name="connsiteY4" fmla="*/ 29339 h 710918"/>
                <a:gd name="connsiteX0" fmla="*/ 0 w 1982518"/>
                <a:gd name="connsiteY0" fmla="*/ 0 h 681579"/>
                <a:gd name="connsiteX1" fmla="*/ 1856778 w 1982518"/>
                <a:gd name="connsiteY1" fmla="*/ 96400 h 681579"/>
                <a:gd name="connsiteX2" fmla="*/ 1982518 w 1982518"/>
                <a:gd name="connsiteY2" fmla="*/ 669005 h 681579"/>
                <a:gd name="connsiteX3" fmla="*/ 0 w 1982518"/>
                <a:gd name="connsiteY3" fmla="*/ 681579 h 681579"/>
                <a:gd name="connsiteX4" fmla="*/ 0 w 1982518"/>
                <a:gd name="connsiteY4" fmla="*/ 0 h 681579"/>
                <a:gd name="connsiteX0" fmla="*/ 0 w 1982518"/>
                <a:gd name="connsiteY0" fmla="*/ 4191 h 685770"/>
                <a:gd name="connsiteX1" fmla="*/ 1940605 w 1982518"/>
                <a:gd name="connsiteY1" fmla="*/ 0 h 685770"/>
                <a:gd name="connsiteX2" fmla="*/ 1982518 w 1982518"/>
                <a:gd name="connsiteY2" fmla="*/ 673196 h 685770"/>
                <a:gd name="connsiteX3" fmla="*/ 0 w 1982518"/>
                <a:gd name="connsiteY3" fmla="*/ 685770 h 685770"/>
                <a:gd name="connsiteX4" fmla="*/ 0 w 1982518"/>
                <a:gd name="connsiteY4" fmla="*/ 4191 h 685770"/>
                <a:gd name="connsiteX0" fmla="*/ 0 w 1940605"/>
                <a:gd name="connsiteY0" fmla="*/ 4191 h 685770"/>
                <a:gd name="connsiteX1" fmla="*/ 1940605 w 1940605"/>
                <a:gd name="connsiteY1" fmla="*/ 0 h 685770"/>
                <a:gd name="connsiteX2" fmla="*/ 1751993 w 1940605"/>
                <a:gd name="connsiteY2" fmla="*/ 593562 h 685770"/>
                <a:gd name="connsiteX3" fmla="*/ 0 w 1940605"/>
                <a:gd name="connsiteY3" fmla="*/ 685770 h 685770"/>
                <a:gd name="connsiteX4" fmla="*/ 0 w 1940605"/>
                <a:gd name="connsiteY4" fmla="*/ 4191 h 685770"/>
                <a:gd name="connsiteX0" fmla="*/ 0 w 1940605"/>
                <a:gd name="connsiteY0" fmla="*/ 4191 h 685770"/>
                <a:gd name="connsiteX1" fmla="*/ 1940605 w 1940605"/>
                <a:gd name="connsiteY1" fmla="*/ 0 h 685770"/>
                <a:gd name="connsiteX2" fmla="*/ 1940605 w 1940605"/>
                <a:gd name="connsiteY2" fmla="*/ 652240 h 685770"/>
                <a:gd name="connsiteX3" fmla="*/ 0 w 1940605"/>
                <a:gd name="connsiteY3" fmla="*/ 685770 h 685770"/>
                <a:gd name="connsiteX4" fmla="*/ 0 w 1940605"/>
                <a:gd name="connsiteY4" fmla="*/ 4191 h 685770"/>
                <a:gd name="connsiteX0" fmla="*/ 0 w 1940605"/>
                <a:gd name="connsiteY0" fmla="*/ 4191 h 652240"/>
                <a:gd name="connsiteX1" fmla="*/ 1940605 w 1940605"/>
                <a:gd name="connsiteY1" fmla="*/ 0 h 652240"/>
                <a:gd name="connsiteX2" fmla="*/ 1940605 w 1940605"/>
                <a:gd name="connsiteY2" fmla="*/ 652240 h 652240"/>
                <a:gd name="connsiteX3" fmla="*/ 75444 w 1940605"/>
                <a:gd name="connsiteY3" fmla="*/ 484588 h 652240"/>
                <a:gd name="connsiteX4" fmla="*/ 0 w 1940605"/>
                <a:gd name="connsiteY4" fmla="*/ 4191 h 652240"/>
                <a:gd name="connsiteX0" fmla="*/ 16766 w 1957371"/>
                <a:gd name="connsiteY0" fmla="*/ 4191 h 652240"/>
                <a:gd name="connsiteX1" fmla="*/ 1957371 w 1957371"/>
                <a:gd name="connsiteY1" fmla="*/ 0 h 652240"/>
                <a:gd name="connsiteX2" fmla="*/ 1957371 w 1957371"/>
                <a:gd name="connsiteY2" fmla="*/ 652240 h 652240"/>
                <a:gd name="connsiteX3" fmla="*/ 0 w 1957371"/>
                <a:gd name="connsiteY3" fmla="*/ 627092 h 652240"/>
                <a:gd name="connsiteX4" fmla="*/ 16766 w 1957371"/>
                <a:gd name="connsiteY4" fmla="*/ 4191 h 652240"/>
                <a:gd name="connsiteX0" fmla="*/ 62871 w 1957371"/>
                <a:gd name="connsiteY0" fmla="*/ 4191 h 652240"/>
                <a:gd name="connsiteX1" fmla="*/ 1957371 w 1957371"/>
                <a:gd name="connsiteY1" fmla="*/ 0 h 652240"/>
                <a:gd name="connsiteX2" fmla="*/ 1957371 w 1957371"/>
                <a:gd name="connsiteY2" fmla="*/ 652240 h 652240"/>
                <a:gd name="connsiteX3" fmla="*/ 0 w 1957371"/>
                <a:gd name="connsiteY3" fmla="*/ 627092 h 652240"/>
                <a:gd name="connsiteX4" fmla="*/ 62871 w 1957371"/>
                <a:gd name="connsiteY4" fmla="*/ 4191 h 652240"/>
                <a:gd name="connsiteX0" fmla="*/ 33532 w 1957371"/>
                <a:gd name="connsiteY0" fmla="*/ 0 h 656432"/>
                <a:gd name="connsiteX1" fmla="*/ 1957371 w 1957371"/>
                <a:gd name="connsiteY1" fmla="*/ 4192 h 656432"/>
                <a:gd name="connsiteX2" fmla="*/ 1957371 w 1957371"/>
                <a:gd name="connsiteY2" fmla="*/ 656432 h 656432"/>
                <a:gd name="connsiteX3" fmla="*/ 0 w 1957371"/>
                <a:gd name="connsiteY3" fmla="*/ 631284 h 656432"/>
                <a:gd name="connsiteX4" fmla="*/ 33532 w 1957371"/>
                <a:gd name="connsiteY4" fmla="*/ 0 h 656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371" h="656432">
                  <a:moveTo>
                    <a:pt x="33532" y="0"/>
                  </a:moveTo>
                  <a:lnTo>
                    <a:pt x="1957371" y="4192"/>
                  </a:lnTo>
                  <a:lnTo>
                    <a:pt x="1957371" y="656432"/>
                  </a:lnTo>
                  <a:lnTo>
                    <a:pt x="0" y="631284"/>
                  </a:lnTo>
                  <a:lnTo>
                    <a:pt x="33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12"/>
          <p:cNvSpPr/>
          <p:nvPr/>
        </p:nvSpPr>
        <p:spPr>
          <a:xfrm>
            <a:off x="1697407" y="2359122"/>
            <a:ext cx="6248570" cy="584775"/>
          </a:xfrm>
          <a:prstGeom prst="rect">
            <a:avLst/>
          </a:prstGeom>
        </p:spPr>
        <p:txBody>
          <a:bodyPr wrap="none">
            <a:spAutoFit/>
          </a:bodyPr>
          <a:lstStyle/>
          <a:p>
            <a:r>
              <a:rPr lang="en-GB" sz="3200" b="1" dirty="0">
                <a:solidFill>
                  <a:srgbClr val="002060"/>
                </a:solidFill>
              </a:rPr>
              <a:t>1. Cancer is generally a disease of... </a:t>
            </a:r>
            <a:endParaRPr lang="en-GB" sz="3200" b="1" dirty="0"/>
          </a:p>
        </p:txBody>
      </p:sp>
      <p:sp>
        <p:nvSpPr>
          <p:cNvPr id="3" name="Rectangle 2"/>
          <p:cNvSpPr/>
          <p:nvPr/>
        </p:nvSpPr>
        <p:spPr>
          <a:xfrm>
            <a:off x="1317258" y="4018442"/>
            <a:ext cx="4572000" cy="1200329"/>
          </a:xfrm>
          <a:prstGeom prst="rect">
            <a:avLst/>
          </a:prstGeom>
        </p:spPr>
        <p:txBody>
          <a:bodyPr wrap="square">
            <a:spAutoFit/>
          </a:bodyPr>
          <a:lstStyle/>
          <a:p>
            <a:pPr marL="914400" lvl="1" indent="-457200">
              <a:buAutoNum type="alphaUcPeriod"/>
            </a:pPr>
            <a:r>
              <a:rPr lang="en-GB" sz="2400" b="1" dirty="0">
                <a:solidFill>
                  <a:srgbClr val="002060"/>
                </a:solidFill>
              </a:rPr>
              <a:t>Old age</a:t>
            </a:r>
          </a:p>
          <a:p>
            <a:pPr marL="914400" lvl="1" indent="-457200">
              <a:buAutoNum type="alphaUcPeriod"/>
            </a:pPr>
            <a:r>
              <a:rPr lang="en-GB" sz="2400" b="1" dirty="0">
                <a:solidFill>
                  <a:srgbClr val="002060"/>
                </a:solidFill>
              </a:rPr>
              <a:t>Childhood</a:t>
            </a:r>
          </a:p>
          <a:p>
            <a:pPr marL="914400" lvl="1" indent="-457200">
              <a:buFont typeface="+mj-lt"/>
              <a:buAutoNum type="alphaUcPeriod"/>
            </a:pPr>
            <a:r>
              <a:rPr lang="en-GB" sz="2400" b="1" dirty="0">
                <a:solidFill>
                  <a:srgbClr val="002060"/>
                </a:solidFill>
              </a:rPr>
              <a:t>Middle age</a:t>
            </a:r>
          </a:p>
        </p:txBody>
      </p:sp>
      <p:sp>
        <p:nvSpPr>
          <p:cNvPr id="14" name="TextBox 13"/>
          <p:cNvSpPr txBox="1"/>
          <p:nvPr/>
        </p:nvSpPr>
        <p:spPr>
          <a:xfrm>
            <a:off x="1839950" y="237384"/>
            <a:ext cx="6999250" cy="646331"/>
          </a:xfrm>
          <a:prstGeom prst="rect">
            <a:avLst/>
          </a:prstGeom>
          <a:noFill/>
        </p:spPr>
        <p:txBody>
          <a:bodyPr wrap="square" rtlCol="0">
            <a:spAutoFit/>
          </a:bodyPr>
          <a:lstStyle/>
          <a:p>
            <a:r>
              <a:rPr lang="en-GB" sz="3600" b="1" dirty="0">
                <a:solidFill>
                  <a:srgbClr val="002060"/>
                </a:solidFill>
              </a:rPr>
              <a:t>QUIZ</a:t>
            </a:r>
          </a:p>
        </p:txBody>
      </p:sp>
    </p:spTree>
    <p:extLst>
      <p:ext uri="{BB962C8B-B14F-4D97-AF65-F5344CB8AC3E}">
        <p14:creationId xmlns:p14="http://schemas.microsoft.com/office/powerpoint/2010/main" val="75195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0553" y="1486080"/>
            <a:ext cx="874796" cy="646331"/>
          </a:xfrm>
          <a:prstGeom prst="rect">
            <a:avLst/>
          </a:prstGeom>
          <a:noFill/>
        </p:spPr>
        <p:txBody>
          <a:bodyPr wrap="none" rtlCol="0">
            <a:spAutoFit/>
          </a:bodyPr>
          <a:lstStyle/>
          <a:p>
            <a:pPr algn="ctr"/>
            <a:r>
              <a:rPr lang="en-US" dirty="0">
                <a:solidFill>
                  <a:schemeClr val="bg1"/>
                </a:solidFill>
              </a:rPr>
              <a:t>Sample</a:t>
            </a:r>
          </a:p>
          <a:p>
            <a:pPr algn="ctr"/>
            <a:r>
              <a:rPr lang="en-US" dirty="0">
                <a:solidFill>
                  <a:schemeClr val="bg1"/>
                </a:solidFill>
              </a:rPr>
              <a:t>text</a:t>
            </a:r>
          </a:p>
        </p:txBody>
      </p:sp>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grpSp>
        <p:nvGrpSpPr>
          <p:cNvPr id="13" name="Group 12"/>
          <p:cNvGrpSpPr/>
          <p:nvPr/>
        </p:nvGrpSpPr>
        <p:grpSpPr>
          <a:xfrm>
            <a:off x="1837432" y="1215587"/>
            <a:ext cx="5750654" cy="4359714"/>
            <a:chOff x="1063625" y="4001294"/>
            <a:chExt cx="1730375" cy="2234406"/>
          </a:xfrm>
          <a:solidFill>
            <a:srgbClr val="00B0F0"/>
          </a:solidFill>
          <a:effectLst/>
        </p:grpSpPr>
        <p:sp>
          <p:nvSpPr>
            <p:cNvPr id="14" name="Rounded Rectangle 21"/>
            <p:cNvSpPr/>
            <p:nvPr/>
          </p:nvSpPr>
          <p:spPr>
            <a:xfrm>
              <a:off x="1063625" y="4359275"/>
              <a:ext cx="1730375" cy="1876425"/>
            </a:xfrm>
            <a:custGeom>
              <a:avLst/>
              <a:gdLst>
                <a:gd name="connsiteX0" fmla="*/ 0 w 1654175"/>
                <a:gd name="connsiteY0" fmla="*/ 94718 h 1876425"/>
                <a:gd name="connsiteX1" fmla="*/ 94718 w 1654175"/>
                <a:gd name="connsiteY1" fmla="*/ 0 h 1876425"/>
                <a:gd name="connsiteX2" fmla="*/ 1559457 w 1654175"/>
                <a:gd name="connsiteY2" fmla="*/ 0 h 1876425"/>
                <a:gd name="connsiteX3" fmla="*/ 1654175 w 1654175"/>
                <a:gd name="connsiteY3" fmla="*/ 94718 h 1876425"/>
                <a:gd name="connsiteX4" fmla="*/ 1654175 w 1654175"/>
                <a:gd name="connsiteY4" fmla="*/ 1781707 h 1876425"/>
                <a:gd name="connsiteX5" fmla="*/ 1559457 w 1654175"/>
                <a:gd name="connsiteY5" fmla="*/ 1876425 h 1876425"/>
                <a:gd name="connsiteX6" fmla="*/ 94718 w 1654175"/>
                <a:gd name="connsiteY6" fmla="*/ 1876425 h 1876425"/>
                <a:gd name="connsiteX7" fmla="*/ 0 w 1654175"/>
                <a:gd name="connsiteY7" fmla="*/ 1781707 h 1876425"/>
                <a:gd name="connsiteX8" fmla="*/ 0 w 1654175"/>
                <a:gd name="connsiteY8" fmla="*/ 94718 h 1876425"/>
                <a:gd name="connsiteX0" fmla="*/ 76200 w 1730375"/>
                <a:gd name="connsiteY0" fmla="*/ 94718 h 1876425"/>
                <a:gd name="connsiteX1" fmla="*/ 170918 w 1730375"/>
                <a:gd name="connsiteY1" fmla="*/ 0 h 1876425"/>
                <a:gd name="connsiteX2" fmla="*/ 1635657 w 1730375"/>
                <a:gd name="connsiteY2" fmla="*/ 0 h 1876425"/>
                <a:gd name="connsiteX3" fmla="*/ 1730375 w 1730375"/>
                <a:gd name="connsiteY3" fmla="*/ 94718 h 1876425"/>
                <a:gd name="connsiteX4" fmla="*/ 1730375 w 1730375"/>
                <a:gd name="connsiteY4" fmla="*/ 1781707 h 1876425"/>
                <a:gd name="connsiteX5" fmla="*/ 1635657 w 1730375"/>
                <a:gd name="connsiteY5" fmla="*/ 1876425 h 1876425"/>
                <a:gd name="connsiteX6" fmla="*/ 170918 w 1730375"/>
                <a:gd name="connsiteY6" fmla="*/ 1876425 h 1876425"/>
                <a:gd name="connsiteX7" fmla="*/ 0 w 1730375"/>
                <a:gd name="connsiteY7" fmla="*/ 1756307 h 1876425"/>
                <a:gd name="connsiteX8" fmla="*/ 76200 w 1730375"/>
                <a:gd name="connsiteY8" fmla="*/ 94718 h 1876425"/>
                <a:gd name="connsiteX0" fmla="*/ 76200 w 1730375"/>
                <a:gd name="connsiteY0" fmla="*/ 94718 h 1876425"/>
                <a:gd name="connsiteX1" fmla="*/ 170918 w 1730375"/>
                <a:gd name="connsiteY1" fmla="*/ 0 h 1876425"/>
                <a:gd name="connsiteX2" fmla="*/ 1635657 w 1730375"/>
                <a:gd name="connsiteY2" fmla="*/ 0 h 1876425"/>
                <a:gd name="connsiteX3" fmla="*/ 1730375 w 1730375"/>
                <a:gd name="connsiteY3" fmla="*/ 94718 h 1876425"/>
                <a:gd name="connsiteX4" fmla="*/ 1730375 w 1730375"/>
                <a:gd name="connsiteY4" fmla="*/ 1781707 h 1876425"/>
                <a:gd name="connsiteX5" fmla="*/ 1635657 w 1730375"/>
                <a:gd name="connsiteY5" fmla="*/ 1876425 h 1876425"/>
                <a:gd name="connsiteX6" fmla="*/ 66143 w 1730375"/>
                <a:gd name="connsiteY6" fmla="*/ 1863725 h 1876425"/>
                <a:gd name="connsiteX7" fmla="*/ 0 w 1730375"/>
                <a:gd name="connsiteY7" fmla="*/ 1756307 h 1876425"/>
                <a:gd name="connsiteX8" fmla="*/ 76200 w 1730375"/>
                <a:gd name="connsiteY8" fmla="*/ 94718 h 1876425"/>
                <a:gd name="connsiteX0" fmla="*/ 76200 w 1730375"/>
                <a:gd name="connsiteY0" fmla="*/ 94718 h 1876425"/>
                <a:gd name="connsiteX1" fmla="*/ 170918 w 1730375"/>
                <a:gd name="connsiteY1" fmla="*/ 0 h 1876425"/>
                <a:gd name="connsiteX2" fmla="*/ 1422932 w 1730375"/>
                <a:gd name="connsiteY2" fmla="*/ 0 h 1876425"/>
                <a:gd name="connsiteX3" fmla="*/ 1730375 w 1730375"/>
                <a:gd name="connsiteY3" fmla="*/ 94718 h 1876425"/>
                <a:gd name="connsiteX4" fmla="*/ 1730375 w 1730375"/>
                <a:gd name="connsiteY4" fmla="*/ 1781707 h 1876425"/>
                <a:gd name="connsiteX5" fmla="*/ 1635657 w 1730375"/>
                <a:gd name="connsiteY5" fmla="*/ 1876425 h 1876425"/>
                <a:gd name="connsiteX6" fmla="*/ 66143 w 1730375"/>
                <a:gd name="connsiteY6" fmla="*/ 1863725 h 1876425"/>
                <a:gd name="connsiteX7" fmla="*/ 0 w 1730375"/>
                <a:gd name="connsiteY7" fmla="*/ 1756307 h 1876425"/>
                <a:gd name="connsiteX8" fmla="*/ 76200 w 1730375"/>
                <a:gd name="connsiteY8" fmla="*/ 94718 h 1876425"/>
                <a:gd name="connsiteX0" fmla="*/ 76200 w 1730375"/>
                <a:gd name="connsiteY0" fmla="*/ 94718 h 1876425"/>
                <a:gd name="connsiteX1" fmla="*/ 170918 w 1730375"/>
                <a:gd name="connsiteY1" fmla="*/ 0 h 1876425"/>
                <a:gd name="connsiteX2" fmla="*/ 1422932 w 1730375"/>
                <a:gd name="connsiteY2" fmla="*/ 0 h 1876425"/>
                <a:gd name="connsiteX3" fmla="*/ 1685925 w 1730375"/>
                <a:gd name="connsiteY3" fmla="*/ 101068 h 1876425"/>
                <a:gd name="connsiteX4" fmla="*/ 1730375 w 1730375"/>
                <a:gd name="connsiteY4" fmla="*/ 1781707 h 1876425"/>
                <a:gd name="connsiteX5" fmla="*/ 1635657 w 1730375"/>
                <a:gd name="connsiteY5" fmla="*/ 1876425 h 1876425"/>
                <a:gd name="connsiteX6" fmla="*/ 66143 w 1730375"/>
                <a:gd name="connsiteY6" fmla="*/ 1863725 h 1876425"/>
                <a:gd name="connsiteX7" fmla="*/ 0 w 1730375"/>
                <a:gd name="connsiteY7" fmla="*/ 1756307 h 1876425"/>
                <a:gd name="connsiteX8" fmla="*/ 76200 w 1730375"/>
                <a:gd name="connsiteY8" fmla="*/ 94718 h 1876425"/>
                <a:gd name="connsiteX0" fmla="*/ 76200 w 1730375"/>
                <a:gd name="connsiteY0" fmla="*/ 94718 h 1876425"/>
                <a:gd name="connsiteX1" fmla="*/ 170918 w 1730375"/>
                <a:gd name="connsiteY1" fmla="*/ 0 h 1876425"/>
                <a:gd name="connsiteX2" fmla="*/ 1603907 w 1730375"/>
                <a:gd name="connsiteY2" fmla="*/ 0 h 1876425"/>
                <a:gd name="connsiteX3" fmla="*/ 1685925 w 1730375"/>
                <a:gd name="connsiteY3" fmla="*/ 101068 h 1876425"/>
                <a:gd name="connsiteX4" fmla="*/ 1730375 w 1730375"/>
                <a:gd name="connsiteY4" fmla="*/ 1781707 h 1876425"/>
                <a:gd name="connsiteX5" fmla="*/ 1635657 w 1730375"/>
                <a:gd name="connsiteY5" fmla="*/ 1876425 h 1876425"/>
                <a:gd name="connsiteX6" fmla="*/ 66143 w 1730375"/>
                <a:gd name="connsiteY6" fmla="*/ 1863725 h 1876425"/>
                <a:gd name="connsiteX7" fmla="*/ 0 w 1730375"/>
                <a:gd name="connsiteY7" fmla="*/ 1756307 h 1876425"/>
                <a:gd name="connsiteX8" fmla="*/ 76200 w 1730375"/>
                <a:gd name="connsiteY8" fmla="*/ 94718 h 1876425"/>
                <a:gd name="connsiteX0" fmla="*/ 76200 w 1730375"/>
                <a:gd name="connsiteY0" fmla="*/ 94718 h 1876425"/>
                <a:gd name="connsiteX1" fmla="*/ 170918 w 1730375"/>
                <a:gd name="connsiteY1" fmla="*/ 0 h 1876425"/>
                <a:gd name="connsiteX2" fmla="*/ 1603907 w 1730375"/>
                <a:gd name="connsiteY2" fmla="*/ 0 h 1876425"/>
                <a:gd name="connsiteX3" fmla="*/ 1685925 w 1730375"/>
                <a:gd name="connsiteY3" fmla="*/ 101068 h 1876425"/>
                <a:gd name="connsiteX4" fmla="*/ 1730375 w 1730375"/>
                <a:gd name="connsiteY4" fmla="*/ 1781707 h 1876425"/>
                <a:gd name="connsiteX5" fmla="*/ 1667407 w 1730375"/>
                <a:gd name="connsiteY5" fmla="*/ 1876425 h 1876425"/>
                <a:gd name="connsiteX6" fmla="*/ 66143 w 1730375"/>
                <a:gd name="connsiteY6" fmla="*/ 1863725 h 1876425"/>
                <a:gd name="connsiteX7" fmla="*/ 0 w 1730375"/>
                <a:gd name="connsiteY7" fmla="*/ 1756307 h 1876425"/>
                <a:gd name="connsiteX8" fmla="*/ 76200 w 1730375"/>
                <a:gd name="connsiteY8" fmla="*/ 94718 h 1876425"/>
                <a:gd name="connsiteX0" fmla="*/ 76200 w 1730375"/>
                <a:gd name="connsiteY0" fmla="*/ 94718 h 1876425"/>
                <a:gd name="connsiteX1" fmla="*/ 170918 w 1730375"/>
                <a:gd name="connsiteY1" fmla="*/ 0 h 1876425"/>
                <a:gd name="connsiteX2" fmla="*/ 1603907 w 1730375"/>
                <a:gd name="connsiteY2" fmla="*/ 0 h 1876425"/>
                <a:gd name="connsiteX3" fmla="*/ 1685925 w 1730375"/>
                <a:gd name="connsiteY3" fmla="*/ 101068 h 1876425"/>
                <a:gd name="connsiteX4" fmla="*/ 1730375 w 1730375"/>
                <a:gd name="connsiteY4" fmla="*/ 1781707 h 1876425"/>
                <a:gd name="connsiteX5" fmla="*/ 1645182 w 1730375"/>
                <a:gd name="connsiteY5" fmla="*/ 1876425 h 1876425"/>
                <a:gd name="connsiteX6" fmla="*/ 66143 w 1730375"/>
                <a:gd name="connsiteY6" fmla="*/ 1863725 h 1876425"/>
                <a:gd name="connsiteX7" fmla="*/ 0 w 1730375"/>
                <a:gd name="connsiteY7" fmla="*/ 1756307 h 1876425"/>
                <a:gd name="connsiteX8" fmla="*/ 76200 w 1730375"/>
                <a:gd name="connsiteY8" fmla="*/ 94718 h 1876425"/>
                <a:gd name="connsiteX0" fmla="*/ 66675 w 1730375"/>
                <a:gd name="connsiteY0" fmla="*/ 94718 h 1876425"/>
                <a:gd name="connsiteX1" fmla="*/ 170918 w 1730375"/>
                <a:gd name="connsiteY1" fmla="*/ 0 h 1876425"/>
                <a:gd name="connsiteX2" fmla="*/ 1603907 w 1730375"/>
                <a:gd name="connsiteY2" fmla="*/ 0 h 1876425"/>
                <a:gd name="connsiteX3" fmla="*/ 1685925 w 1730375"/>
                <a:gd name="connsiteY3" fmla="*/ 101068 h 1876425"/>
                <a:gd name="connsiteX4" fmla="*/ 1730375 w 1730375"/>
                <a:gd name="connsiteY4" fmla="*/ 1781707 h 1876425"/>
                <a:gd name="connsiteX5" fmla="*/ 1645182 w 1730375"/>
                <a:gd name="connsiteY5" fmla="*/ 1876425 h 1876425"/>
                <a:gd name="connsiteX6" fmla="*/ 66143 w 1730375"/>
                <a:gd name="connsiteY6" fmla="*/ 1863725 h 1876425"/>
                <a:gd name="connsiteX7" fmla="*/ 0 w 1730375"/>
                <a:gd name="connsiteY7" fmla="*/ 1756307 h 1876425"/>
                <a:gd name="connsiteX8" fmla="*/ 66675 w 1730375"/>
                <a:gd name="connsiteY8" fmla="*/ 94718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375" h="1876425">
                  <a:moveTo>
                    <a:pt x="66675" y="94718"/>
                  </a:moveTo>
                  <a:cubicBezTo>
                    <a:pt x="66675" y="42407"/>
                    <a:pt x="118607" y="0"/>
                    <a:pt x="170918" y="0"/>
                  </a:cubicBezTo>
                  <a:lnTo>
                    <a:pt x="1603907" y="0"/>
                  </a:lnTo>
                  <a:cubicBezTo>
                    <a:pt x="1656218" y="0"/>
                    <a:pt x="1685925" y="48757"/>
                    <a:pt x="1685925" y="101068"/>
                  </a:cubicBezTo>
                  <a:lnTo>
                    <a:pt x="1730375" y="1781707"/>
                  </a:lnTo>
                  <a:cubicBezTo>
                    <a:pt x="1730375" y="1834018"/>
                    <a:pt x="1697493" y="1876425"/>
                    <a:pt x="1645182" y="1876425"/>
                  </a:cubicBezTo>
                  <a:lnTo>
                    <a:pt x="66143" y="1863725"/>
                  </a:lnTo>
                  <a:cubicBezTo>
                    <a:pt x="13832" y="1863725"/>
                    <a:pt x="0" y="1808618"/>
                    <a:pt x="0" y="1756307"/>
                  </a:cubicBezTo>
                  <a:cubicBezTo>
                    <a:pt x="0" y="1193977"/>
                    <a:pt x="66675" y="657048"/>
                    <a:pt x="66675" y="9471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Donut 14"/>
            <p:cNvSpPr/>
            <p:nvPr/>
          </p:nvSpPr>
          <p:spPr>
            <a:xfrm>
              <a:off x="1547664" y="4001294"/>
              <a:ext cx="823344" cy="760412"/>
            </a:xfrm>
            <a:prstGeom prst="donut">
              <a:avLst>
                <a:gd name="adj" fmla="val 15794"/>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sp>
        <p:nvSpPr>
          <p:cNvPr id="3" name="Rectangle 2"/>
          <p:cNvSpPr/>
          <p:nvPr/>
        </p:nvSpPr>
        <p:spPr>
          <a:xfrm>
            <a:off x="1837432" y="3771393"/>
            <a:ext cx="5011879" cy="1200329"/>
          </a:xfrm>
          <a:prstGeom prst="rect">
            <a:avLst/>
          </a:prstGeom>
        </p:spPr>
        <p:txBody>
          <a:bodyPr wrap="square">
            <a:spAutoFit/>
          </a:bodyPr>
          <a:lstStyle/>
          <a:p>
            <a:pPr marL="800100" lvl="1" indent="-342900">
              <a:buFont typeface="+mj-lt"/>
              <a:buAutoNum type="alphaUcPeriod"/>
            </a:pPr>
            <a:r>
              <a:rPr lang="en-GB" sz="2400" b="1" dirty="0">
                <a:solidFill>
                  <a:srgbClr val="002060"/>
                </a:solidFill>
              </a:rPr>
              <a:t>You can catch it from someone</a:t>
            </a:r>
          </a:p>
          <a:p>
            <a:pPr marL="800100" lvl="1" indent="-342900">
              <a:buFont typeface="+mj-lt"/>
              <a:buAutoNum type="alphaUcPeriod"/>
            </a:pPr>
            <a:r>
              <a:rPr lang="en-GB" sz="2400" b="1" dirty="0">
                <a:solidFill>
                  <a:srgbClr val="002060"/>
                </a:solidFill>
              </a:rPr>
              <a:t>When cells divide out of control</a:t>
            </a:r>
          </a:p>
          <a:p>
            <a:pPr marL="800100" lvl="1" indent="-342900">
              <a:buFont typeface="+mj-lt"/>
              <a:buAutoNum type="alphaUcPeriod"/>
            </a:pPr>
            <a:r>
              <a:rPr lang="en-GB" sz="2400" b="1" dirty="0">
                <a:solidFill>
                  <a:srgbClr val="002060"/>
                </a:solidFill>
              </a:rPr>
              <a:t>From a blood transfusion</a:t>
            </a:r>
          </a:p>
        </p:txBody>
      </p:sp>
      <p:sp>
        <p:nvSpPr>
          <p:cNvPr id="2" name="Rectangle 1"/>
          <p:cNvSpPr/>
          <p:nvPr/>
        </p:nvSpPr>
        <p:spPr>
          <a:xfrm>
            <a:off x="2244136" y="2506647"/>
            <a:ext cx="5140126" cy="584775"/>
          </a:xfrm>
          <a:prstGeom prst="rect">
            <a:avLst/>
          </a:prstGeom>
        </p:spPr>
        <p:txBody>
          <a:bodyPr wrap="none">
            <a:spAutoFit/>
          </a:bodyPr>
          <a:lstStyle/>
          <a:p>
            <a:pPr lvl="0" algn="ctr"/>
            <a:r>
              <a:rPr lang="en-GB" sz="3200" b="1" dirty="0">
                <a:solidFill>
                  <a:srgbClr val="002060"/>
                </a:solidFill>
              </a:rPr>
              <a:t>2. How does cancer develop?</a:t>
            </a:r>
          </a:p>
        </p:txBody>
      </p:sp>
      <p:sp>
        <p:nvSpPr>
          <p:cNvPr id="11" name="TextBox 10"/>
          <p:cNvSpPr txBox="1"/>
          <p:nvPr/>
        </p:nvSpPr>
        <p:spPr>
          <a:xfrm>
            <a:off x="1839950" y="237384"/>
            <a:ext cx="6999250" cy="646331"/>
          </a:xfrm>
          <a:prstGeom prst="rect">
            <a:avLst/>
          </a:prstGeom>
          <a:noFill/>
        </p:spPr>
        <p:txBody>
          <a:bodyPr wrap="square" rtlCol="0">
            <a:spAutoFit/>
          </a:bodyPr>
          <a:lstStyle/>
          <a:p>
            <a:r>
              <a:rPr lang="en-GB" sz="3600" b="1" dirty="0">
                <a:solidFill>
                  <a:srgbClr val="002060"/>
                </a:solidFill>
              </a:rPr>
              <a:t>QUIZ</a:t>
            </a:r>
          </a:p>
        </p:txBody>
      </p:sp>
    </p:spTree>
    <p:extLst>
      <p:ext uri="{BB962C8B-B14F-4D97-AF65-F5344CB8AC3E}">
        <p14:creationId xmlns:p14="http://schemas.microsoft.com/office/powerpoint/2010/main" val="72534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1599057" y="1486080"/>
            <a:ext cx="6371545" cy="4656815"/>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1130553" y="1486080"/>
            <a:ext cx="874796" cy="646331"/>
          </a:xfrm>
          <a:prstGeom prst="rect">
            <a:avLst/>
          </a:prstGeom>
          <a:noFill/>
        </p:spPr>
        <p:txBody>
          <a:bodyPr wrap="none" rtlCol="0">
            <a:spAutoFit/>
          </a:bodyPr>
          <a:lstStyle/>
          <a:p>
            <a:pPr algn="ctr"/>
            <a:r>
              <a:rPr lang="en-US" dirty="0">
                <a:solidFill>
                  <a:schemeClr val="bg1"/>
                </a:solidFill>
              </a:rPr>
              <a:t>Sample</a:t>
            </a:r>
          </a:p>
          <a:p>
            <a:pPr algn="ctr"/>
            <a:r>
              <a:rPr lang="en-US" dirty="0">
                <a:solidFill>
                  <a:schemeClr val="bg1"/>
                </a:solidFill>
              </a:rPr>
              <a:t>text</a:t>
            </a:r>
          </a:p>
        </p:txBody>
      </p:sp>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sp>
        <p:nvSpPr>
          <p:cNvPr id="3" name="Rectangle 2"/>
          <p:cNvSpPr/>
          <p:nvPr/>
        </p:nvSpPr>
        <p:spPr>
          <a:xfrm>
            <a:off x="2382982" y="3594100"/>
            <a:ext cx="4572000" cy="1200329"/>
          </a:xfrm>
          <a:prstGeom prst="rect">
            <a:avLst/>
          </a:prstGeom>
        </p:spPr>
        <p:txBody>
          <a:bodyPr>
            <a:spAutoFit/>
          </a:bodyPr>
          <a:lstStyle/>
          <a:p>
            <a:pPr marL="914400" lvl="1" indent="-457200">
              <a:buFont typeface="+mj-lt"/>
              <a:buAutoNum type="alphaUcPeriod"/>
            </a:pPr>
            <a:r>
              <a:rPr lang="en-GB" sz="2400" b="1" dirty="0">
                <a:solidFill>
                  <a:srgbClr val="002060"/>
                </a:solidFill>
              </a:rPr>
              <a:t>20</a:t>
            </a:r>
          </a:p>
          <a:p>
            <a:pPr marL="914400" lvl="1" indent="-457200">
              <a:buFont typeface="+mj-lt"/>
              <a:buAutoNum type="alphaUcPeriod"/>
            </a:pPr>
            <a:r>
              <a:rPr lang="en-GB" sz="2400" b="1" dirty="0">
                <a:solidFill>
                  <a:srgbClr val="002060"/>
                </a:solidFill>
              </a:rPr>
              <a:t>200</a:t>
            </a:r>
          </a:p>
          <a:p>
            <a:pPr marL="914400" lvl="1" indent="-457200">
              <a:buFont typeface="+mj-lt"/>
              <a:buAutoNum type="alphaUcPeriod"/>
            </a:pPr>
            <a:r>
              <a:rPr lang="en-GB" sz="2400" b="1" dirty="0">
                <a:solidFill>
                  <a:srgbClr val="002060"/>
                </a:solidFill>
              </a:rPr>
              <a:t>2000</a:t>
            </a:r>
          </a:p>
        </p:txBody>
      </p:sp>
      <p:sp>
        <p:nvSpPr>
          <p:cNvPr id="8" name="TextBox 7"/>
          <p:cNvSpPr txBox="1"/>
          <p:nvPr/>
        </p:nvSpPr>
        <p:spPr>
          <a:xfrm>
            <a:off x="1839950" y="237384"/>
            <a:ext cx="6999250" cy="646331"/>
          </a:xfrm>
          <a:prstGeom prst="rect">
            <a:avLst/>
          </a:prstGeom>
          <a:noFill/>
        </p:spPr>
        <p:txBody>
          <a:bodyPr wrap="square" rtlCol="0">
            <a:spAutoFit/>
          </a:bodyPr>
          <a:lstStyle/>
          <a:p>
            <a:r>
              <a:rPr lang="en-GB" sz="3600" b="1" dirty="0">
                <a:solidFill>
                  <a:srgbClr val="002060"/>
                </a:solidFill>
              </a:rPr>
              <a:t>QUIZ</a:t>
            </a:r>
          </a:p>
        </p:txBody>
      </p:sp>
      <p:sp>
        <p:nvSpPr>
          <p:cNvPr id="9" name="Rectangle 8"/>
          <p:cNvSpPr/>
          <p:nvPr/>
        </p:nvSpPr>
        <p:spPr>
          <a:xfrm>
            <a:off x="2535382" y="2132411"/>
            <a:ext cx="4572000" cy="1077218"/>
          </a:xfrm>
          <a:prstGeom prst="rect">
            <a:avLst/>
          </a:prstGeom>
        </p:spPr>
        <p:txBody>
          <a:bodyPr>
            <a:spAutoFit/>
          </a:bodyPr>
          <a:lstStyle/>
          <a:p>
            <a:pPr marL="914400" lvl="1" indent="-457200"/>
            <a:r>
              <a:rPr lang="en-GB" sz="3200" b="1" dirty="0">
                <a:solidFill>
                  <a:srgbClr val="002060"/>
                </a:solidFill>
              </a:rPr>
              <a:t>3. How many types of cancer are there?</a:t>
            </a:r>
          </a:p>
        </p:txBody>
      </p:sp>
    </p:spTree>
    <p:extLst>
      <p:ext uri="{BB962C8B-B14F-4D97-AF65-F5344CB8AC3E}">
        <p14:creationId xmlns:p14="http://schemas.microsoft.com/office/powerpoint/2010/main" val="255607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663909" y="1025912"/>
            <a:ext cx="6310858" cy="5075074"/>
          </a:xfrm>
          <a:custGeom>
            <a:avLst/>
            <a:gdLst>
              <a:gd name="connsiteX0" fmla="*/ 89726 w 2364011"/>
              <a:gd name="connsiteY0" fmla="*/ 110915 h 2482375"/>
              <a:gd name="connsiteX1" fmla="*/ 2372 w 2364011"/>
              <a:gd name="connsiteY1" fmla="*/ 154591 h 2482375"/>
              <a:gd name="connsiteX2" fmla="*/ 72927 w 2364011"/>
              <a:gd name="connsiteY2" fmla="*/ 809734 h 2482375"/>
              <a:gd name="connsiteX3" fmla="*/ 156921 w 2364011"/>
              <a:gd name="connsiteY3" fmla="*/ 853410 h 2482375"/>
              <a:gd name="connsiteX4" fmla="*/ 388744 w 2364011"/>
              <a:gd name="connsiteY4" fmla="*/ 853410 h 2482375"/>
              <a:gd name="connsiteX5" fmla="*/ 435781 w 2364011"/>
              <a:gd name="connsiteY5" fmla="*/ 920604 h 2482375"/>
              <a:gd name="connsiteX6" fmla="*/ 452579 w 2364011"/>
              <a:gd name="connsiteY6" fmla="*/ 1780689 h 2482375"/>
              <a:gd name="connsiteX7" fmla="*/ 449220 w 2364011"/>
              <a:gd name="connsiteY7" fmla="*/ 2419033 h 2482375"/>
              <a:gd name="connsiteX8" fmla="*/ 536573 w 2364011"/>
              <a:gd name="connsiteY8" fmla="*/ 2462709 h 2482375"/>
              <a:gd name="connsiteX9" fmla="*/ 1789763 w 2364011"/>
              <a:gd name="connsiteY9" fmla="*/ 2449270 h 2482375"/>
              <a:gd name="connsiteX10" fmla="*/ 1883836 w 2364011"/>
              <a:gd name="connsiteY10" fmla="*/ 2388795 h 2482375"/>
              <a:gd name="connsiteX11" fmla="*/ 1900635 w 2364011"/>
              <a:gd name="connsiteY11" fmla="*/ 1511912 h 2482375"/>
              <a:gd name="connsiteX12" fmla="*/ 1920793 w 2364011"/>
              <a:gd name="connsiteY12" fmla="*/ 923964 h 2482375"/>
              <a:gd name="connsiteX13" fmla="*/ 2024946 w 2364011"/>
              <a:gd name="connsiteY13" fmla="*/ 850050 h 2482375"/>
              <a:gd name="connsiteX14" fmla="*/ 2189574 w 2364011"/>
              <a:gd name="connsiteY14" fmla="*/ 860129 h 2482375"/>
              <a:gd name="connsiteX15" fmla="*/ 2256769 w 2364011"/>
              <a:gd name="connsiteY15" fmla="*/ 799654 h 2482375"/>
              <a:gd name="connsiteX16" fmla="*/ 2360922 w 2364011"/>
              <a:gd name="connsiteY16" fmla="*/ 171389 h 2482375"/>
              <a:gd name="connsiteX17" fmla="*/ 2270208 w 2364011"/>
              <a:gd name="connsiteY17" fmla="*/ 110915 h 2482375"/>
              <a:gd name="connsiteX18" fmla="*/ 1672171 w 2364011"/>
              <a:gd name="connsiteY18" fmla="*/ 13483 h 2482375"/>
              <a:gd name="connsiteX19" fmla="*/ 1568019 w 2364011"/>
              <a:gd name="connsiteY19" fmla="*/ 77318 h 2482375"/>
              <a:gd name="connsiteX20" fmla="*/ 1195086 w 2364011"/>
              <a:gd name="connsiteY20" fmla="*/ 315857 h 2482375"/>
              <a:gd name="connsiteX21" fmla="*/ 805354 w 2364011"/>
              <a:gd name="connsiteY21" fmla="*/ 97476 h 2482375"/>
              <a:gd name="connsiteX22" fmla="*/ 711281 w 2364011"/>
              <a:gd name="connsiteY22" fmla="*/ 44 h 2482375"/>
              <a:gd name="connsiteX23" fmla="*/ 89726 w 2364011"/>
              <a:gd name="connsiteY23" fmla="*/ 110915 h 2482375"/>
              <a:gd name="connsiteX0" fmla="*/ 93103 w 2367388"/>
              <a:gd name="connsiteY0" fmla="*/ 110915 h 2482375"/>
              <a:gd name="connsiteX1" fmla="*/ 5749 w 2367388"/>
              <a:gd name="connsiteY1" fmla="*/ 154591 h 2482375"/>
              <a:gd name="connsiteX2" fmla="*/ 76304 w 2367388"/>
              <a:gd name="connsiteY2" fmla="*/ 809734 h 2482375"/>
              <a:gd name="connsiteX3" fmla="*/ 160298 w 2367388"/>
              <a:gd name="connsiteY3" fmla="*/ 853410 h 2482375"/>
              <a:gd name="connsiteX4" fmla="*/ 392121 w 2367388"/>
              <a:gd name="connsiteY4" fmla="*/ 853410 h 2482375"/>
              <a:gd name="connsiteX5" fmla="*/ 439158 w 2367388"/>
              <a:gd name="connsiteY5" fmla="*/ 920604 h 2482375"/>
              <a:gd name="connsiteX6" fmla="*/ 455956 w 2367388"/>
              <a:gd name="connsiteY6" fmla="*/ 1780689 h 2482375"/>
              <a:gd name="connsiteX7" fmla="*/ 452597 w 2367388"/>
              <a:gd name="connsiteY7" fmla="*/ 2419033 h 2482375"/>
              <a:gd name="connsiteX8" fmla="*/ 539950 w 2367388"/>
              <a:gd name="connsiteY8" fmla="*/ 2462709 h 2482375"/>
              <a:gd name="connsiteX9" fmla="*/ 1793140 w 2367388"/>
              <a:gd name="connsiteY9" fmla="*/ 2449270 h 2482375"/>
              <a:gd name="connsiteX10" fmla="*/ 1887213 w 2367388"/>
              <a:gd name="connsiteY10" fmla="*/ 2388795 h 2482375"/>
              <a:gd name="connsiteX11" fmla="*/ 1904012 w 2367388"/>
              <a:gd name="connsiteY11" fmla="*/ 1511912 h 2482375"/>
              <a:gd name="connsiteX12" fmla="*/ 1924170 w 2367388"/>
              <a:gd name="connsiteY12" fmla="*/ 923964 h 2482375"/>
              <a:gd name="connsiteX13" fmla="*/ 2028323 w 2367388"/>
              <a:gd name="connsiteY13" fmla="*/ 850050 h 2482375"/>
              <a:gd name="connsiteX14" fmla="*/ 2192951 w 2367388"/>
              <a:gd name="connsiteY14" fmla="*/ 860129 h 2482375"/>
              <a:gd name="connsiteX15" fmla="*/ 2260146 w 2367388"/>
              <a:gd name="connsiteY15" fmla="*/ 799654 h 2482375"/>
              <a:gd name="connsiteX16" fmla="*/ 2364299 w 2367388"/>
              <a:gd name="connsiteY16" fmla="*/ 171389 h 2482375"/>
              <a:gd name="connsiteX17" fmla="*/ 2273585 w 2367388"/>
              <a:gd name="connsiteY17" fmla="*/ 110915 h 2482375"/>
              <a:gd name="connsiteX18" fmla="*/ 1675548 w 2367388"/>
              <a:gd name="connsiteY18" fmla="*/ 13483 h 2482375"/>
              <a:gd name="connsiteX19" fmla="*/ 1571396 w 2367388"/>
              <a:gd name="connsiteY19" fmla="*/ 77318 h 2482375"/>
              <a:gd name="connsiteX20" fmla="*/ 1198463 w 2367388"/>
              <a:gd name="connsiteY20" fmla="*/ 315857 h 2482375"/>
              <a:gd name="connsiteX21" fmla="*/ 808731 w 2367388"/>
              <a:gd name="connsiteY21" fmla="*/ 97476 h 2482375"/>
              <a:gd name="connsiteX22" fmla="*/ 714658 w 2367388"/>
              <a:gd name="connsiteY22" fmla="*/ 44 h 2482375"/>
              <a:gd name="connsiteX23" fmla="*/ 93103 w 2367388"/>
              <a:gd name="connsiteY23" fmla="*/ 110915 h 2482375"/>
              <a:gd name="connsiteX0" fmla="*/ 92215 w 2366500"/>
              <a:gd name="connsiteY0" fmla="*/ 110915 h 2482375"/>
              <a:gd name="connsiteX1" fmla="*/ 4861 w 2366500"/>
              <a:gd name="connsiteY1" fmla="*/ 154591 h 2482375"/>
              <a:gd name="connsiteX2" fmla="*/ 109013 w 2366500"/>
              <a:gd name="connsiteY2" fmla="*/ 762698 h 2482375"/>
              <a:gd name="connsiteX3" fmla="*/ 159410 w 2366500"/>
              <a:gd name="connsiteY3" fmla="*/ 853410 h 2482375"/>
              <a:gd name="connsiteX4" fmla="*/ 391233 w 2366500"/>
              <a:gd name="connsiteY4" fmla="*/ 853410 h 2482375"/>
              <a:gd name="connsiteX5" fmla="*/ 438270 w 2366500"/>
              <a:gd name="connsiteY5" fmla="*/ 920604 h 2482375"/>
              <a:gd name="connsiteX6" fmla="*/ 455068 w 2366500"/>
              <a:gd name="connsiteY6" fmla="*/ 1780689 h 2482375"/>
              <a:gd name="connsiteX7" fmla="*/ 451709 w 2366500"/>
              <a:gd name="connsiteY7" fmla="*/ 2419033 h 2482375"/>
              <a:gd name="connsiteX8" fmla="*/ 539062 w 2366500"/>
              <a:gd name="connsiteY8" fmla="*/ 2462709 h 2482375"/>
              <a:gd name="connsiteX9" fmla="*/ 1792252 w 2366500"/>
              <a:gd name="connsiteY9" fmla="*/ 2449270 h 2482375"/>
              <a:gd name="connsiteX10" fmla="*/ 1886325 w 2366500"/>
              <a:gd name="connsiteY10" fmla="*/ 2388795 h 2482375"/>
              <a:gd name="connsiteX11" fmla="*/ 1903124 w 2366500"/>
              <a:gd name="connsiteY11" fmla="*/ 1511912 h 2482375"/>
              <a:gd name="connsiteX12" fmla="*/ 1923282 w 2366500"/>
              <a:gd name="connsiteY12" fmla="*/ 923964 h 2482375"/>
              <a:gd name="connsiteX13" fmla="*/ 2027435 w 2366500"/>
              <a:gd name="connsiteY13" fmla="*/ 850050 h 2482375"/>
              <a:gd name="connsiteX14" fmla="*/ 2192063 w 2366500"/>
              <a:gd name="connsiteY14" fmla="*/ 860129 h 2482375"/>
              <a:gd name="connsiteX15" fmla="*/ 2259258 w 2366500"/>
              <a:gd name="connsiteY15" fmla="*/ 799654 h 2482375"/>
              <a:gd name="connsiteX16" fmla="*/ 2363411 w 2366500"/>
              <a:gd name="connsiteY16" fmla="*/ 171389 h 2482375"/>
              <a:gd name="connsiteX17" fmla="*/ 2272697 w 2366500"/>
              <a:gd name="connsiteY17" fmla="*/ 110915 h 2482375"/>
              <a:gd name="connsiteX18" fmla="*/ 1674660 w 2366500"/>
              <a:gd name="connsiteY18" fmla="*/ 13483 h 2482375"/>
              <a:gd name="connsiteX19" fmla="*/ 1570508 w 2366500"/>
              <a:gd name="connsiteY19" fmla="*/ 77318 h 2482375"/>
              <a:gd name="connsiteX20" fmla="*/ 1197575 w 2366500"/>
              <a:gd name="connsiteY20" fmla="*/ 315857 h 2482375"/>
              <a:gd name="connsiteX21" fmla="*/ 807843 w 2366500"/>
              <a:gd name="connsiteY21" fmla="*/ 97476 h 2482375"/>
              <a:gd name="connsiteX22" fmla="*/ 713770 w 2366500"/>
              <a:gd name="connsiteY22" fmla="*/ 44 h 2482375"/>
              <a:gd name="connsiteX23" fmla="*/ 92215 w 2366500"/>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6425 w 2363515"/>
              <a:gd name="connsiteY3" fmla="*/ 853410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6425 w 2363515"/>
              <a:gd name="connsiteY3" fmla="*/ 853410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3065 w 2363515"/>
              <a:gd name="connsiteY3" fmla="*/ 856769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3065 w 2363515"/>
              <a:gd name="connsiteY3" fmla="*/ 856769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3065 w 2363515"/>
              <a:gd name="connsiteY3" fmla="*/ 856769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8732 w 2363017"/>
              <a:gd name="connsiteY0" fmla="*/ 110915 h 2482375"/>
              <a:gd name="connsiteX1" fmla="*/ 1378 w 2363017"/>
              <a:gd name="connsiteY1" fmla="*/ 154591 h 2482375"/>
              <a:gd name="connsiteX2" fmla="*/ 58494 w 2363017"/>
              <a:gd name="connsiteY2" fmla="*/ 749258 h 2482375"/>
              <a:gd name="connsiteX3" fmla="*/ 152567 w 2363017"/>
              <a:gd name="connsiteY3" fmla="*/ 856769 h 2482375"/>
              <a:gd name="connsiteX4" fmla="*/ 387750 w 2363017"/>
              <a:gd name="connsiteY4" fmla="*/ 853410 h 2482375"/>
              <a:gd name="connsiteX5" fmla="*/ 434787 w 2363017"/>
              <a:gd name="connsiteY5" fmla="*/ 920604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4787 w 2363017"/>
              <a:gd name="connsiteY5" fmla="*/ 920604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4787 w 2363017"/>
              <a:gd name="connsiteY5" fmla="*/ 920604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74306"/>
              <a:gd name="connsiteX1" fmla="*/ 1378 w 2363017"/>
              <a:gd name="connsiteY1" fmla="*/ 154591 h 2474306"/>
              <a:gd name="connsiteX2" fmla="*/ 58494 w 2363017"/>
              <a:gd name="connsiteY2" fmla="*/ 769417 h 2474306"/>
              <a:gd name="connsiteX3" fmla="*/ 152567 w 2363017"/>
              <a:gd name="connsiteY3" fmla="*/ 856769 h 2474306"/>
              <a:gd name="connsiteX4" fmla="*/ 387750 w 2363017"/>
              <a:gd name="connsiteY4" fmla="*/ 853410 h 2474306"/>
              <a:gd name="connsiteX5" fmla="*/ 431427 w 2363017"/>
              <a:gd name="connsiteY5" fmla="*/ 1135625 h 2474306"/>
              <a:gd name="connsiteX6" fmla="*/ 451585 w 2363017"/>
              <a:gd name="connsiteY6" fmla="*/ 1780689 h 2474306"/>
              <a:gd name="connsiteX7" fmla="*/ 441506 w 2363017"/>
              <a:gd name="connsiteY7" fmla="*/ 2318242 h 2474306"/>
              <a:gd name="connsiteX8" fmla="*/ 535579 w 2363017"/>
              <a:gd name="connsiteY8" fmla="*/ 2462709 h 2474306"/>
              <a:gd name="connsiteX9" fmla="*/ 1788769 w 2363017"/>
              <a:gd name="connsiteY9" fmla="*/ 2449270 h 2474306"/>
              <a:gd name="connsiteX10" fmla="*/ 1882842 w 2363017"/>
              <a:gd name="connsiteY10" fmla="*/ 2388795 h 2474306"/>
              <a:gd name="connsiteX11" fmla="*/ 1899641 w 2363017"/>
              <a:gd name="connsiteY11" fmla="*/ 1511912 h 2474306"/>
              <a:gd name="connsiteX12" fmla="*/ 1919799 w 2363017"/>
              <a:gd name="connsiteY12" fmla="*/ 923964 h 2474306"/>
              <a:gd name="connsiteX13" fmla="*/ 2023952 w 2363017"/>
              <a:gd name="connsiteY13" fmla="*/ 850050 h 2474306"/>
              <a:gd name="connsiteX14" fmla="*/ 2188580 w 2363017"/>
              <a:gd name="connsiteY14" fmla="*/ 860129 h 2474306"/>
              <a:gd name="connsiteX15" fmla="*/ 2255775 w 2363017"/>
              <a:gd name="connsiteY15" fmla="*/ 799654 h 2474306"/>
              <a:gd name="connsiteX16" fmla="*/ 2359928 w 2363017"/>
              <a:gd name="connsiteY16" fmla="*/ 171389 h 2474306"/>
              <a:gd name="connsiteX17" fmla="*/ 2269214 w 2363017"/>
              <a:gd name="connsiteY17" fmla="*/ 110915 h 2474306"/>
              <a:gd name="connsiteX18" fmla="*/ 1671177 w 2363017"/>
              <a:gd name="connsiteY18" fmla="*/ 13483 h 2474306"/>
              <a:gd name="connsiteX19" fmla="*/ 1567025 w 2363017"/>
              <a:gd name="connsiteY19" fmla="*/ 77318 h 2474306"/>
              <a:gd name="connsiteX20" fmla="*/ 1194092 w 2363017"/>
              <a:gd name="connsiteY20" fmla="*/ 315857 h 2474306"/>
              <a:gd name="connsiteX21" fmla="*/ 804360 w 2363017"/>
              <a:gd name="connsiteY21" fmla="*/ 97476 h 2474306"/>
              <a:gd name="connsiteX22" fmla="*/ 710287 w 2363017"/>
              <a:gd name="connsiteY22" fmla="*/ 44 h 2474306"/>
              <a:gd name="connsiteX23" fmla="*/ 88732 w 2363017"/>
              <a:gd name="connsiteY23" fmla="*/ 110915 h 2474306"/>
              <a:gd name="connsiteX0" fmla="*/ 88732 w 2363017"/>
              <a:gd name="connsiteY0" fmla="*/ 110915 h 2474306"/>
              <a:gd name="connsiteX1" fmla="*/ 1378 w 2363017"/>
              <a:gd name="connsiteY1" fmla="*/ 154591 h 2474306"/>
              <a:gd name="connsiteX2" fmla="*/ 58494 w 2363017"/>
              <a:gd name="connsiteY2" fmla="*/ 769417 h 2474306"/>
              <a:gd name="connsiteX3" fmla="*/ 152567 w 2363017"/>
              <a:gd name="connsiteY3" fmla="*/ 856769 h 2474306"/>
              <a:gd name="connsiteX4" fmla="*/ 387750 w 2363017"/>
              <a:gd name="connsiteY4" fmla="*/ 853410 h 2474306"/>
              <a:gd name="connsiteX5" fmla="*/ 431427 w 2363017"/>
              <a:gd name="connsiteY5" fmla="*/ 1135625 h 2474306"/>
              <a:gd name="connsiteX6" fmla="*/ 451585 w 2363017"/>
              <a:gd name="connsiteY6" fmla="*/ 1780689 h 2474306"/>
              <a:gd name="connsiteX7" fmla="*/ 441506 w 2363017"/>
              <a:gd name="connsiteY7" fmla="*/ 2318242 h 2474306"/>
              <a:gd name="connsiteX8" fmla="*/ 535579 w 2363017"/>
              <a:gd name="connsiteY8" fmla="*/ 2462709 h 2474306"/>
              <a:gd name="connsiteX9" fmla="*/ 1788769 w 2363017"/>
              <a:gd name="connsiteY9" fmla="*/ 2449270 h 2474306"/>
              <a:gd name="connsiteX10" fmla="*/ 1882842 w 2363017"/>
              <a:gd name="connsiteY10" fmla="*/ 2388795 h 2474306"/>
              <a:gd name="connsiteX11" fmla="*/ 1899641 w 2363017"/>
              <a:gd name="connsiteY11" fmla="*/ 1511912 h 2474306"/>
              <a:gd name="connsiteX12" fmla="*/ 1919799 w 2363017"/>
              <a:gd name="connsiteY12" fmla="*/ 923964 h 2474306"/>
              <a:gd name="connsiteX13" fmla="*/ 2023952 w 2363017"/>
              <a:gd name="connsiteY13" fmla="*/ 850050 h 2474306"/>
              <a:gd name="connsiteX14" fmla="*/ 2188580 w 2363017"/>
              <a:gd name="connsiteY14" fmla="*/ 860129 h 2474306"/>
              <a:gd name="connsiteX15" fmla="*/ 2255775 w 2363017"/>
              <a:gd name="connsiteY15" fmla="*/ 799654 h 2474306"/>
              <a:gd name="connsiteX16" fmla="*/ 2359928 w 2363017"/>
              <a:gd name="connsiteY16" fmla="*/ 171389 h 2474306"/>
              <a:gd name="connsiteX17" fmla="*/ 2269214 w 2363017"/>
              <a:gd name="connsiteY17" fmla="*/ 110915 h 2474306"/>
              <a:gd name="connsiteX18" fmla="*/ 1671177 w 2363017"/>
              <a:gd name="connsiteY18" fmla="*/ 13483 h 2474306"/>
              <a:gd name="connsiteX19" fmla="*/ 1567025 w 2363017"/>
              <a:gd name="connsiteY19" fmla="*/ 77318 h 2474306"/>
              <a:gd name="connsiteX20" fmla="*/ 1194092 w 2363017"/>
              <a:gd name="connsiteY20" fmla="*/ 315857 h 2474306"/>
              <a:gd name="connsiteX21" fmla="*/ 804360 w 2363017"/>
              <a:gd name="connsiteY21" fmla="*/ 97476 h 2474306"/>
              <a:gd name="connsiteX22" fmla="*/ 710287 w 2363017"/>
              <a:gd name="connsiteY22" fmla="*/ 44 h 2474306"/>
              <a:gd name="connsiteX23" fmla="*/ 88732 w 2363017"/>
              <a:gd name="connsiteY23" fmla="*/ 110915 h 2474306"/>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41506 w 2363017"/>
              <a:gd name="connsiteY7" fmla="*/ 2318242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41506 w 2363017"/>
              <a:gd name="connsiteY7" fmla="*/ 2318242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41506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24708 w 2363017"/>
              <a:gd name="connsiteY5" fmla="*/ 1135625 h 2480297"/>
              <a:gd name="connsiteX6" fmla="*/ 441506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79109"/>
              <a:gd name="connsiteX1" fmla="*/ 1378 w 2363017"/>
              <a:gd name="connsiteY1" fmla="*/ 154591 h 2479109"/>
              <a:gd name="connsiteX2" fmla="*/ 58494 w 2363017"/>
              <a:gd name="connsiteY2" fmla="*/ 769417 h 2479109"/>
              <a:gd name="connsiteX3" fmla="*/ 152567 w 2363017"/>
              <a:gd name="connsiteY3" fmla="*/ 856769 h 2479109"/>
              <a:gd name="connsiteX4" fmla="*/ 387750 w 2363017"/>
              <a:gd name="connsiteY4" fmla="*/ 853410 h 2479109"/>
              <a:gd name="connsiteX5" fmla="*/ 424708 w 2363017"/>
              <a:gd name="connsiteY5" fmla="*/ 1135625 h 2479109"/>
              <a:gd name="connsiteX6" fmla="*/ 441506 w 2363017"/>
              <a:gd name="connsiteY6" fmla="*/ 1780689 h 2479109"/>
              <a:gd name="connsiteX7" fmla="*/ 434786 w 2363017"/>
              <a:gd name="connsiteY7" fmla="*/ 2308163 h 2479109"/>
              <a:gd name="connsiteX8" fmla="*/ 565816 w 2363017"/>
              <a:gd name="connsiteY8" fmla="*/ 2472788 h 2479109"/>
              <a:gd name="connsiteX9" fmla="*/ 1788769 w 2363017"/>
              <a:gd name="connsiteY9" fmla="*/ 2449270 h 2479109"/>
              <a:gd name="connsiteX10" fmla="*/ 1882842 w 2363017"/>
              <a:gd name="connsiteY10" fmla="*/ 2388795 h 2479109"/>
              <a:gd name="connsiteX11" fmla="*/ 1899641 w 2363017"/>
              <a:gd name="connsiteY11" fmla="*/ 1511912 h 2479109"/>
              <a:gd name="connsiteX12" fmla="*/ 1919799 w 2363017"/>
              <a:gd name="connsiteY12" fmla="*/ 923964 h 2479109"/>
              <a:gd name="connsiteX13" fmla="*/ 2023952 w 2363017"/>
              <a:gd name="connsiteY13" fmla="*/ 850050 h 2479109"/>
              <a:gd name="connsiteX14" fmla="*/ 2188580 w 2363017"/>
              <a:gd name="connsiteY14" fmla="*/ 860129 h 2479109"/>
              <a:gd name="connsiteX15" fmla="*/ 2255775 w 2363017"/>
              <a:gd name="connsiteY15" fmla="*/ 799654 h 2479109"/>
              <a:gd name="connsiteX16" fmla="*/ 2359928 w 2363017"/>
              <a:gd name="connsiteY16" fmla="*/ 171389 h 2479109"/>
              <a:gd name="connsiteX17" fmla="*/ 2269214 w 2363017"/>
              <a:gd name="connsiteY17" fmla="*/ 110915 h 2479109"/>
              <a:gd name="connsiteX18" fmla="*/ 1671177 w 2363017"/>
              <a:gd name="connsiteY18" fmla="*/ 13483 h 2479109"/>
              <a:gd name="connsiteX19" fmla="*/ 1567025 w 2363017"/>
              <a:gd name="connsiteY19" fmla="*/ 77318 h 2479109"/>
              <a:gd name="connsiteX20" fmla="*/ 1194092 w 2363017"/>
              <a:gd name="connsiteY20" fmla="*/ 315857 h 2479109"/>
              <a:gd name="connsiteX21" fmla="*/ 804360 w 2363017"/>
              <a:gd name="connsiteY21" fmla="*/ 97476 h 2479109"/>
              <a:gd name="connsiteX22" fmla="*/ 710287 w 2363017"/>
              <a:gd name="connsiteY22" fmla="*/ 44 h 2479109"/>
              <a:gd name="connsiteX23" fmla="*/ 88732 w 2363017"/>
              <a:gd name="connsiteY23" fmla="*/ 110915 h 2479109"/>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0314"/>
              <a:gd name="connsiteY0" fmla="*/ 110915 h 2489853"/>
              <a:gd name="connsiteX1" fmla="*/ 1378 w 2360314"/>
              <a:gd name="connsiteY1" fmla="*/ 154591 h 2489853"/>
              <a:gd name="connsiteX2" fmla="*/ 58494 w 2360314"/>
              <a:gd name="connsiteY2" fmla="*/ 769417 h 2489853"/>
              <a:gd name="connsiteX3" fmla="*/ 152567 w 2360314"/>
              <a:gd name="connsiteY3" fmla="*/ 856769 h 2489853"/>
              <a:gd name="connsiteX4" fmla="*/ 387750 w 2360314"/>
              <a:gd name="connsiteY4" fmla="*/ 853410 h 2489853"/>
              <a:gd name="connsiteX5" fmla="*/ 424708 w 2360314"/>
              <a:gd name="connsiteY5" fmla="*/ 1135625 h 2489853"/>
              <a:gd name="connsiteX6" fmla="*/ 441506 w 2360314"/>
              <a:gd name="connsiteY6" fmla="*/ 1780689 h 2489853"/>
              <a:gd name="connsiteX7" fmla="*/ 434786 w 2360314"/>
              <a:gd name="connsiteY7" fmla="*/ 2308163 h 2489853"/>
              <a:gd name="connsiteX8" fmla="*/ 565816 w 2360314"/>
              <a:gd name="connsiteY8" fmla="*/ 2472788 h 2489853"/>
              <a:gd name="connsiteX9" fmla="*/ 1788769 w 2360314"/>
              <a:gd name="connsiteY9" fmla="*/ 2449270 h 2489853"/>
              <a:gd name="connsiteX10" fmla="*/ 1889562 w 2360314"/>
              <a:gd name="connsiteY10" fmla="*/ 2146897 h 2489853"/>
              <a:gd name="connsiteX11" fmla="*/ 1899641 w 2360314"/>
              <a:gd name="connsiteY11" fmla="*/ 1511912 h 2489853"/>
              <a:gd name="connsiteX12" fmla="*/ 1919799 w 2360314"/>
              <a:gd name="connsiteY12" fmla="*/ 923964 h 2489853"/>
              <a:gd name="connsiteX13" fmla="*/ 2023952 w 2360314"/>
              <a:gd name="connsiteY13" fmla="*/ 850050 h 2489853"/>
              <a:gd name="connsiteX14" fmla="*/ 2188580 w 2360314"/>
              <a:gd name="connsiteY14" fmla="*/ 860129 h 2489853"/>
              <a:gd name="connsiteX15" fmla="*/ 2255775 w 2360314"/>
              <a:gd name="connsiteY15" fmla="*/ 799654 h 2489853"/>
              <a:gd name="connsiteX16" fmla="*/ 2356568 w 2360314"/>
              <a:gd name="connsiteY16" fmla="*/ 228504 h 2489853"/>
              <a:gd name="connsiteX17" fmla="*/ 2269214 w 2360314"/>
              <a:gd name="connsiteY17" fmla="*/ 110915 h 2489853"/>
              <a:gd name="connsiteX18" fmla="*/ 1671177 w 2360314"/>
              <a:gd name="connsiteY18" fmla="*/ 13483 h 2489853"/>
              <a:gd name="connsiteX19" fmla="*/ 1567025 w 2360314"/>
              <a:gd name="connsiteY19" fmla="*/ 77318 h 2489853"/>
              <a:gd name="connsiteX20" fmla="*/ 1194092 w 2360314"/>
              <a:gd name="connsiteY20" fmla="*/ 315857 h 2489853"/>
              <a:gd name="connsiteX21" fmla="*/ 804360 w 2360314"/>
              <a:gd name="connsiteY21" fmla="*/ 97476 h 2489853"/>
              <a:gd name="connsiteX22" fmla="*/ 710287 w 2360314"/>
              <a:gd name="connsiteY22" fmla="*/ 44 h 2489853"/>
              <a:gd name="connsiteX23" fmla="*/ 88732 w 2360314"/>
              <a:gd name="connsiteY23" fmla="*/ 110915 h 2489853"/>
              <a:gd name="connsiteX0" fmla="*/ 88732 w 2358823"/>
              <a:gd name="connsiteY0" fmla="*/ 110915 h 2489853"/>
              <a:gd name="connsiteX1" fmla="*/ 1378 w 2358823"/>
              <a:gd name="connsiteY1" fmla="*/ 154591 h 2489853"/>
              <a:gd name="connsiteX2" fmla="*/ 58494 w 2358823"/>
              <a:gd name="connsiteY2" fmla="*/ 769417 h 2489853"/>
              <a:gd name="connsiteX3" fmla="*/ 152567 w 2358823"/>
              <a:gd name="connsiteY3" fmla="*/ 856769 h 2489853"/>
              <a:gd name="connsiteX4" fmla="*/ 387750 w 2358823"/>
              <a:gd name="connsiteY4" fmla="*/ 853410 h 2489853"/>
              <a:gd name="connsiteX5" fmla="*/ 424708 w 2358823"/>
              <a:gd name="connsiteY5" fmla="*/ 1135625 h 2489853"/>
              <a:gd name="connsiteX6" fmla="*/ 441506 w 2358823"/>
              <a:gd name="connsiteY6" fmla="*/ 1780689 h 2489853"/>
              <a:gd name="connsiteX7" fmla="*/ 434786 w 2358823"/>
              <a:gd name="connsiteY7" fmla="*/ 2308163 h 2489853"/>
              <a:gd name="connsiteX8" fmla="*/ 565816 w 2358823"/>
              <a:gd name="connsiteY8" fmla="*/ 2472788 h 2489853"/>
              <a:gd name="connsiteX9" fmla="*/ 1788769 w 2358823"/>
              <a:gd name="connsiteY9" fmla="*/ 2449270 h 2489853"/>
              <a:gd name="connsiteX10" fmla="*/ 1889562 w 2358823"/>
              <a:gd name="connsiteY10" fmla="*/ 2146897 h 2489853"/>
              <a:gd name="connsiteX11" fmla="*/ 1899641 w 2358823"/>
              <a:gd name="connsiteY11" fmla="*/ 1511912 h 2489853"/>
              <a:gd name="connsiteX12" fmla="*/ 1919799 w 2358823"/>
              <a:gd name="connsiteY12" fmla="*/ 923964 h 2489853"/>
              <a:gd name="connsiteX13" fmla="*/ 2023952 w 2358823"/>
              <a:gd name="connsiteY13" fmla="*/ 850050 h 2489853"/>
              <a:gd name="connsiteX14" fmla="*/ 2188580 w 2358823"/>
              <a:gd name="connsiteY14" fmla="*/ 860129 h 2489853"/>
              <a:gd name="connsiteX15" fmla="*/ 2255775 w 2358823"/>
              <a:gd name="connsiteY15" fmla="*/ 799654 h 2489853"/>
              <a:gd name="connsiteX16" fmla="*/ 2356568 w 2358823"/>
              <a:gd name="connsiteY16" fmla="*/ 228504 h 2489853"/>
              <a:gd name="connsiteX17" fmla="*/ 2269214 w 2358823"/>
              <a:gd name="connsiteY17" fmla="*/ 110915 h 2489853"/>
              <a:gd name="connsiteX18" fmla="*/ 1671177 w 2358823"/>
              <a:gd name="connsiteY18" fmla="*/ 13483 h 2489853"/>
              <a:gd name="connsiteX19" fmla="*/ 1567025 w 2358823"/>
              <a:gd name="connsiteY19" fmla="*/ 77318 h 2489853"/>
              <a:gd name="connsiteX20" fmla="*/ 1194092 w 2358823"/>
              <a:gd name="connsiteY20" fmla="*/ 315857 h 2489853"/>
              <a:gd name="connsiteX21" fmla="*/ 804360 w 2358823"/>
              <a:gd name="connsiteY21" fmla="*/ 97476 h 2489853"/>
              <a:gd name="connsiteX22" fmla="*/ 710287 w 2358823"/>
              <a:gd name="connsiteY22" fmla="*/ 44 h 2489853"/>
              <a:gd name="connsiteX23" fmla="*/ 88732 w 2358823"/>
              <a:gd name="connsiteY23" fmla="*/ 110915 h 2489853"/>
              <a:gd name="connsiteX0" fmla="*/ 88732 w 2358161"/>
              <a:gd name="connsiteY0" fmla="*/ 110915 h 2489853"/>
              <a:gd name="connsiteX1" fmla="*/ 1378 w 2358161"/>
              <a:gd name="connsiteY1" fmla="*/ 154591 h 2489853"/>
              <a:gd name="connsiteX2" fmla="*/ 58494 w 2358161"/>
              <a:gd name="connsiteY2" fmla="*/ 769417 h 2489853"/>
              <a:gd name="connsiteX3" fmla="*/ 152567 w 2358161"/>
              <a:gd name="connsiteY3" fmla="*/ 856769 h 2489853"/>
              <a:gd name="connsiteX4" fmla="*/ 387750 w 2358161"/>
              <a:gd name="connsiteY4" fmla="*/ 853410 h 2489853"/>
              <a:gd name="connsiteX5" fmla="*/ 424708 w 2358161"/>
              <a:gd name="connsiteY5" fmla="*/ 1135625 h 2489853"/>
              <a:gd name="connsiteX6" fmla="*/ 441506 w 2358161"/>
              <a:gd name="connsiteY6" fmla="*/ 1780689 h 2489853"/>
              <a:gd name="connsiteX7" fmla="*/ 434786 w 2358161"/>
              <a:gd name="connsiteY7" fmla="*/ 2308163 h 2489853"/>
              <a:gd name="connsiteX8" fmla="*/ 565816 w 2358161"/>
              <a:gd name="connsiteY8" fmla="*/ 2472788 h 2489853"/>
              <a:gd name="connsiteX9" fmla="*/ 1788769 w 2358161"/>
              <a:gd name="connsiteY9" fmla="*/ 2449270 h 2489853"/>
              <a:gd name="connsiteX10" fmla="*/ 1889562 w 2358161"/>
              <a:gd name="connsiteY10" fmla="*/ 2146897 h 2489853"/>
              <a:gd name="connsiteX11" fmla="*/ 1899641 w 2358161"/>
              <a:gd name="connsiteY11" fmla="*/ 1511912 h 2489853"/>
              <a:gd name="connsiteX12" fmla="*/ 1919799 w 2358161"/>
              <a:gd name="connsiteY12" fmla="*/ 923964 h 2489853"/>
              <a:gd name="connsiteX13" fmla="*/ 2023952 w 2358161"/>
              <a:gd name="connsiteY13" fmla="*/ 850050 h 2489853"/>
              <a:gd name="connsiteX14" fmla="*/ 2188580 w 2358161"/>
              <a:gd name="connsiteY14" fmla="*/ 860129 h 2489853"/>
              <a:gd name="connsiteX15" fmla="*/ 2255775 w 2358161"/>
              <a:gd name="connsiteY15" fmla="*/ 799654 h 2489853"/>
              <a:gd name="connsiteX16" fmla="*/ 2356568 w 2358161"/>
              <a:gd name="connsiteY16" fmla="*/ 228504 h 2489853"/>
              <a:gd name="connsiteX17" fmla="*/ 2269214 w 2358161"/>
              <a:gd name="connsiteY17" fmla="*/ 110915 h 2489853"/>
              <a:gd name="connsiteX18" fmla="*/ 1691336 w 2358161"/>
              <a:gd name="connsiteY18" fmla="*/ 6764 h 2489853"/>
              <a:gd name="connsiteX19" fmla="*/ 1567025 w 2358161"/>
              <a:gd name="connsiteY19" fmla="*/ 77318 h 2489853"/>
              <a:gd name="connsiteX20" fmla="*/ 1194092 w 2358161"/>
              <a:gd name="connsiteY20" fmla="*/ 315857 h 2489853"/>
              <a:gd name="connsiteX21" fmla="*/ 804360 w 2358161"/>
              <a:gd name="connsiteY21" fmla="*/ 97476 h 2489853"/>
              <a:gd name="connsiteX22" fmla="*/ 710287 w 2358161"/>
              <a:gd name="connsiteY22" fmla="*/ 44 h 2489853"/>
              <a:gd name="connsiteX23" fmla="*/ 88732 w 2358161"/>
              <a:gd name="connsiteY23" fmla="*/ 110915 h 2489853"/>
              <a:gd name="connsiteX0" fmla="*/ 88732 w 2358161"/>
              <a:gd name="connsiteY0" fmla="*/ 110915 h 2489853"/>
              <a:gd name="connsiteX1" fmla="*/ 1378 w 2358161"/>
              <a:gd name="connsiteY1" fmla="*/ 154591 h 2489853"/>
              <a:gd name="connsiteX2" fmla="*/ 58494 w 2358161"/>
              <a:gd name="connsiteY2" fmla="*/ 769417 h 2489853"/>
              <a:gd name="connsiteX3" fmla="*/ 152567 w 2358161"/>
              <a:gd name="connsiteY3" fmla="*/ 856769 h 2489853"/>
              <a:gd name="connsiteX4" fmla="*/ 387750 w 2358161"/>
              <a:gd name="connsiteY4" fmla="*/ 853410 h 2489853"/>
              <a:gd name="connsiteX5" fmla="*/ 424708 w 2358161"/>
              <a:gd name="connsiteY5" fmla="*/ 1135625 h 2489853"/>
              <a:gd name="connsiteX6" fmla="*/ 441506 w 2358161"/>
              <a:gd name="connsiteY6" fmla="*/ 1780689 h 2489853"/>
              <a:gd name="connsiteX7" fmla="*/ 434786 w 2358161"/>
              <a:gd name="connsiteY7" fmla="*/ 2308163 h 2489853"/>
              <a:gd name="connsiteX8" fmla="*/ 565816 w 2358161"/>
              <a:gd name="connsiteY8" fmla="*/ 2472788 h 2489853"/>
              <a:gd name="connsiteX9" fmla="*/ 1788769 w 2358161"/>
              <a:gd name="connsiteY9" fmla="*/ 2449270 h 2489853"/>
              <a:gd name="connsiteX10" fmla="*/ 1889562 w 2358161"/>
              <a:gd name="connsiteY10" fmla="*/ 2146897 h 2489853"/>
              <a:gd name="connsiteX11" fmla="*/ 1899641 w 2358161"/>
              <a:gd name="connsiteY11" fmla="*/ 1511912 h 2489853"/>
              <a:gd name="connsiteX12" fmla="*/ 1919799 w 2358161"/>
              <a:gd name="connsiteY12" fmla="*/ 923964 h 2489853"/>
              <a:gd name="connsiteX13" fmla="*/ 2023952 w 2358161"/>
              <a:gd name="connsiteY13" fmla="*/ 850050 h 2489853"/>
              <a:gd name="connsiteX14" fmla="*/ 2188580 w 2358161"/>
              <a:gd name="connsiteY14" fmla="*/ 860129 h 2489853"/>
              <a:gd name="connsiteX15" fmla="*/ 2255775 w 2358161"/>
              <a:gd name="connsiteY15" fmla="*/ 799654 h 2489853"/>
              <a:gd name="connsiteX16" fmla="*/ 2356568 w 2358161"/>
              <a:gd name="connsiteY16" fmla="*/ 228504 h 2489853"/>
              <a:gd name="connsiteX17" fmla="*/ 2269214 w 2358161"/>
              <a:gd name="connsiteY17" fmla="*/ 110915 h 2489853"/>
              <a:gd name="connsiteX18" fmla="*/ 1691336 w 2358161"/>
              <a:gd name="connsiteY18" fmla="*/ 6764 h 2489853"/>
              <a:gd name="connsiteX19" fmla="*/ 1567025 w 2358161"/>
              <a:gd name="connsiteY19" fmla="*/ 77318 h 2489853"/>
              <a:gd name="connsiteX20" fmla="*/ 1194092 w 2358161"/>
              <a:gd name="connsiteY20" fmla="*/ 315857 h 2489853"/>
              <a:gd name="connsiteX21" fmla="*/ 804360 w 2358161"/>
              <a:gd name="connsiteY21" fmla="*/ 97476 h 2489853"/>
              <a:gd name="connsiteX22" fmla="*/ 710287 w 2358161"/>
              <a:gd name="connsiteY22" fmla="*/ 44 h 2489853"/>
              <a:gd name="connsiteX23" fmla="*/ 88732 w 2358161"/>
              <a:gd name="connsiteY23" fmla="*/ 110915 h 2489853"/>
              <a:gd name="connsiteX0" fmla="*/ 88732 w 2358161"/>
              <a:gd name="connsiteY0" fmla="*/ 110915 h 2489853"/>
              <a:gd name="connsiteX1" fmla="*/ 1378 w 2358161"/>
              <a:gd name="connsiteY1" fmla="*/ 154591 h 2489853"/>
              <a:gd name="connsiteX2" fmla="*/ 58494 w 2358161"/>
              <a:gd name="connsiteY2" fmla="*/ 769417 h 2489853"/>
              <a:gd name="connsiteX3" fmla="*/ 152567 w 2358161"/>
              <a:gd name="connsiteY3" fmla="*/ 856769 h 2489853"/>
              <a:gd name="connsiteX4" fmla="*/ 387750 w 2358161"/>
              <a:gd name="connsiteY4" fmla="*/ 853410 h 2489853"/>
              <a:gd name="connsiteX5" fmla="*/ 424708 w 2358161"/>
              <a:gd name="connsiteY5" fmla="*/ 1135625 h 2489853"/>
              <a:gd name="connsiteX6" fmla="*/ 441506 w 2358161"/>
              <a:gd name="connsiteY6" fmla="*/ 1780689 h 2489853"/>
              <a:gd name="connsiteX7" fmla="*/ 434786 w 2358161"/>
              <a:gd name="connsiteY7" fmla="*/ 2308163 h 2489853"/>
              <a:gd name="connsiteX8" fmla="*/ 565816 w 2358161"/>
              <a:gd name="connsiteY8" fmla="*/ 2472788 h 2489853"/>
              <a:gd name="connsiteX9" fmla="*/ 1788769 w 2358161"/>
              <a:gd name="connsiteY9" fmla="*/ 2449270 h 2489853"/>
              <a:gd name="connsiteX10" fmla="*/ 1889562 w 2358161"/>
              <a:gd name="connsiteY10" fmla="*/ 2146897 h 2489853"/>
              <a:gd name="connsiteX11" fmla="*/ 1899641 w 2358161"/>
              <a:gd name="connsiteY11" fmla="*/ 1511912 h 2489853"/>
              <a:gd name="connsiteX12" fmla="*/ 1919799 w 2358161"/>
              <a:gd name="connsiteY12" fmla="*/ 923964 h 2489853"/>
              <a:gd name="connsiteX13" fmla="*/ 2023952 w 2358161"/>
              <a:gd name="connsiteY13" fmla="*/ 850050 h 2489853"/>
              <a:gd name="connsiteX14" fmla="*/ 2188580 w 2358161"/>
              <a:gd name="connsiteY14" fmla="*/ 860129 h 2489853"/>
              <a:gd name="connsiteX15" fmla="*/ 2255775 w 2358161"/>
              <a:gd name="connsiteY15" fmla="*/ 799654 h 2489853"/>
              <a:gd name="connsiteX16" fmla="*/ 2356568 w 2358161"/>
              <a:gd name="connsiteY16" fmla="*/ 228504 h 2489853"/>
              <a:gd name="connsiteX17" fmla="*/ 2269214 w 2358161"/>
              <a:gd name="connsiteY17" fmla="*/ 110915 h 2489853"/>
              <a:gd name="connsiteX18" fmla="*/ 1691336 w 2358161"/>
              <a:gd name="connsiteY18" fmla="*/ 6764 h 2489853"/>
              <a:gd name="connsiteX19" fmla="*/ 1567025 w 2358161"/>
              <a:gd name="connsiteY19" fmla="*/ 77318 h 2489853"/>
              <a:gd name="connsiteX20" fmla="*/ 1194092 w 2358161"/>
              <a:gd name="connsiteY20" fmla="*/ 315857 h 2489853"/>
              <a:gd name="connsiteX21" fmla="*/ 804360 w 2358161"/>
              <a:gd name="connsiteY21" fmla="*/ 97476 h 2489853"/>
              <a:gd name="connsiteX22" fmla="*/ 710287 w 2358161"/>
              <a:gd name="connsiteY22" fmla="*/ 44 h 2489853"/>
              <a:gd name="connsiteX23" fmla="*/ 88732 w 2358161"/>
              <a:gd name="connsiteY23" fmla="*/ 110915 h 2489853"/>
              <a:gd name="connsiteX0" fmla="*/ 88732 w 2358161"/>
              <a:gd name="connsiteY0" fmla="*/ 110922 h 2489860"/>
              <a:gd name="connsiteX1" fmla="*/ 1378 w 2358161"/>
              <a:gd name="connsiteY1" fmla="*/ 154598 h 2489860"/>
              <a:gd name="connsiteX2" fmla="*/ 58494 w 2358161"/>
              <a:gd name="connsiteY2" fmla="*/ 769424 h 2489860"/>
              <a:gd name="connsiteX3" fmla="*/ 152567 w 2358161"/>
              <a:gd name="connsiteY3" fmla="*/ 856776 h 2489860"/>
              <a:gd name="connsiteX4" fmla="*/ 387750 w 2358161"/>
              <a:gd name="connsiteY4" fmla="*/ 853417 h 2489860"/>
              <a:gd name="connsiteX5" fmla="*/ 424708 w 2358161"/>
              <a:gd name="connsiteY5" fmla="*/ 1135632 h 2489860"/>
              <a:gd name="connsiteX6" fmla="*/ 441506 w 2358161"/>
              <a:gd name="connsiteY6" fmla="*/ 1780696 h 2489860"/>
              <a:gd name="connsiteX7" fmla="*/ 434786 w 2358161"/>
              <a:gd name="connsiteY7" fmla="*/ 2308170 h 2489860"/>
              <a:gd name="connsiteX8" fmla="*/ 565816 w 2358161"/>
              <a:gd name="connsiteY8" fmla="*/ 2472795 h 2489860"/>
              <a:gd name="connsiteX9" fmla="*/ 1788769 w 2358161"/>
              <a:gd name="connsiteY9" fmla="*/ 2449277 h 2489860"/>
              <a:gd name="connsiteX10" fmla="*/ 1889562 w 2358161"/>
              <a:gd name="connsiteY10" fmla="*/ 2146904 h 2489860"/>
              <a:gd name="connsiteX11" fmla="*/ 1899641 w 2358161"/>
              <a:gd name="connsiteY11" fmla="*/ 1511919 h 2489860"/>
              <a:gd name="connsiteX12" fmla="*/ 1919799 w 2358161"/>
              <a:gd name="connsiteY12" fmla="*/ 923971 h 2489860"/>
              <a:gd name="connsiteX13" fmla="*/ 2023952 w 2358161"/>
              <a:gd name="connsiteY13" fmla="*/ 850057 h 2489860"/>
              <a:gd name="connsiteX14" fmla="*/ 2188580 w 2358161"/>
              <a:gd name="connsiteY14" fmla="*/ 860136 h 2489860"/>
              <a:gd name="connsiteX15" fmla="*/ 2255775 w 2358161"/>
              <a:gd name="connsiteY15" fmla="*/ 799661 h 2489860"/>
              <a:gd name="connsiteX16" fmla="*/ 2356568 w 2358161"/>
              <a:gd name="connsiteY16" fmla="*/ 228511 h 2489860"/>
              <a:gd name="connsiteX17" fmla="*/ 2269214 w 2358161"/>
              <a:gd name="connsiteY17" fmla="*/ 110922 h 2489860"/>
              <a:gd name="connsiteX18" fmla="*/ 1691336 w 2358161"/>
              <a:gd name="connsiteY18" fmla="*/ 6771 h 2489860"/>
              <a:gd name="connsiteX19" fmla="*/ 1567025 w 2358161"/>
              <a:gd name="connsiteY19" fmla="*/ 77325 h 2489860"/>
              <a:gd name="connsiteX20" fmla="*/ 1194092 w 2358161"/>
              <a:gd name="connsiteY20" fmla="*/ 315864 h 2489860"/>
              <a:gd name="connsiteX21" fmla="*/ 804360 w 2358161"/>
              <a:gd name="connsiteY21" fmla="*/ 97483 h 2489860"/>
              <a:gd name="connsiteX22" fmla="*/ 710287 w 2358161"/>
              <a:gd name="connsiteY22" fmla="*/ 51 h 2489860"/>
              <a:gd name="connsiteX23" fmla="*/ 88732 w 2358161"/>
              <a:gd name="connsiteY23" fmla="*/ 110922 h 2489860"/>
              <a:gd name="connsiteX0" fmla="*/ 88732 w 2358161"/>
              <a:gd name="connsiteY0" fmla="*/ 110922 h 2489860"/>
              <a:gd name="connsiteX1" fmla="*/ 1378 w 2358161"/>
              <a:gd name="connsiteY1" fmla="*/ 154598 h 2489860"/>
              <a:gd name="connsiteX2" fmla="*/ 58494 w 2358161"/>
              <a:gd name="connsiteY2" fmla="*/ 769424 h 2489860"/>
              <a:gd name="connsiteX3" fmla="*/ 152567 w 2358161"/>
              <a:gd name="connsiteY3" fmla="*/ 856776 h 2489860"/>
              <a:gd name="connsiteX4" fmla="*/ 387750 w 2358161"/>
              <a:gd name="connsiteY4" fmla="*/ 853417 h 2489860"/>
              <a:gd name="connsiteX5" fmla="*/ 424708 w 2358161"/>
              <a:gd name="connsiteY5" fmla="*/ 1135632 h 2489860"/>
              <a:gd name="connsiteX6" fmla="*/ 441506 w 2358161"/>
              <a:gd name="connsiteY6" fmla="*/ 1780696 h 2489860"/>
              <a:gd name="connsiteX7" fmla="*/ 434786 w 2358161"/>
              <a:gd name="connsiteY7" fmla="*/ 2308170 h 2489860"/>
              <a:gd name="connsiteX8" fmla="*/ 565816 w 2358161"/>
              <a:gd name="connsiteY8" fmla="*/ 2472795 h 2489860"/>
              <a:gd name="connsiteX9" fmla="*/ 1788769 w 2358161"/>
              <a:gd name="connsiteY9" fmla="*/ 2449277 h 2489860"/>
              <a:gd name="connsiteX10" fmla="*/ 1889562 w 2358161"/>
              <a:gd name="connsiteY10" fmla="*/ 2146904 h 2489860"/>
              <a:gd name="connsiteX11" fmla="*/ 1899641 w 2358161"/>
              <a:gd name="connsiteY11" fmla="*/ 1511919 h 2489860"/>
              <a:gd name="connsiteX12" fmla="*/ 1919799 w 2358161"/>
              <a:gd name="connsiteY12" fmla="*/ 923971 h 2489860"/>
              <a:gd name="connsiteX13" fmla="*/ 2023952 w 2358161"/>
              <a:gd name="connsiteY13" fmla="*/ 850057 h 2489860"/>
              <a:gd name="connsiteX14" fmla="*/ 2188580 w 2358161"/>
              <a:gd name="connsiteY14" fmla="*/ 860136 h 2489860"/>
              <a:gd name="connsiteX15" fmla="*/ 2255775 w 2358161"/>
              <a:gd name="connsiteY15" fmla="*/ 799661 h 2489860"/>
              <a:gd name="connsiteX16" fmla="*/ 2356568 w 2358161"/>
              <a:gd name="connsiteY16" fmla="*/ 228511 h 2489860"/>
              <a:gd name="connsiteX17" fmla="*/ 2269214 w 2358161"/>
              <a:gd name="connsiteY17" fmla="*/ 110922 h 2489860"/>
              <a:gd name="connsiteX18" fmla="*/ 1691336 w 2358161"/>
              <a:gd name="connsiteY18" fmla="*/ 6771 h 2489860"/>
              <a:gd name="connsiteX19" fmla="*/ 1567025 w 2358161"/>
              <a:gd name="connsiteY19" fmla="*/ 77325 h 2489860"/>
              <a:gd name="connsiteX20" fmla="*/ 1194092 w 2358161"/>
              <a:gd name="connsiteY20" fmla="*/ 315864 h 2489860"/>
              <a:gd name="connsiteX21" fmla="*/ 804360 w 2358161"/>
              <a:gd name="connsiteY21" fmla="*/ 97483 h 2489860"/>
              <a:gd name="connsiteX22" fmla="*/ 710287 w 2358161"/>
              <a:gd name="connsiteY22" fmla="*/ 51 h 2489860"/>
              <a:gd name="connsiteX23" fmla="*/ 88732 w 2358161"/>
              <a:gd name="connsiteY23" fmla="*/ 110922 h 2489860"/>
              <a:gd name="connsiteX0" fmla="*/ 88732 w 2358161"/>
              <a:gd name="connsiteY0" fmla="*/ 110892 h 2489830"/>
              <a:gd name="connsiteX1" fmla="*/ 1378 w 2358161"/>
              <a:gd name="connsiteY1" fmla="*/ 154568 h 2489830"/>
              <a:gd name="connsiteX2" fmla="*/ 58494 w 2358161"/>
              <a:gd name="connsiteY2" fmla="*/ 769394 h 2489830"/>
              <a:gd name="connsiteX3" fmla="*/ 152567 w 2358161"/>
              <a:gd name="connsiteY3" fmla="*/ 856746 h 2489830"/>
              <a:gd name="connsiteX4" fmla="*/ 387750 w 2358161"/>
              <a:gd name="connsiteY4" fmla="*/ 853387 h 2489830"/>
              <a:gd name="connsiteX5" fmla="*/ 424708 w 2358161"/>
              <a:gd name="connsiteY5" fmla="*/ 1135602 h 2489830"/>
              <a:gd name="connsiteX6" fmla="*/ 441506 w 2358161"/>
              <a:gd name="connsiteY6" fmla="*/ 1780666 h 2489830"/>
              <a:gd name="connsiteX7" fmla="*/ 434786 w 2358161"/>
              <a:gd name="connsiteY7" fmla="*/ 2308140 h 2489830"/>
              <a:gd name="connsiteX8" fmla="*/ 565816 w 2358161"/>
              <a:gd name="connsiteY8" fmla="*/ 2472765 h 2489830"/>
              <a:gd name="connsiteX9" fmla="*/ 1788769 w 2358161"/>
              <a:gd name="connsiteY9" fmla="*/ 2449247 h 2489830"/>
              <a:gd name="connsiteX10" fmla="*/ 1889562 w 2358161"/>
              <a:gd name="connsiteY10" fmla="*/ 2146874 h 2489830"/>
              <a:gd name="connsiteX11" fmla="*/ 1899641 w 2358161"/>
              <a:gd name="connsiteY11" fmla="*/ 1511889 h 2489830"/>
              <a:gd name="connsiteX12" fmla="*/ 1919799 w 2358161"/>
              <a:gd name="connsiteY12" fmla="*/ 923941 h 2489830"/>
              <a:gd name="connsiteX13" fmla="*/ 2023952 w 2358161"/>
              <a:gd name="connsiteY13" fmla="*/ 850027 h 2489830"/>
              <a:gd name="connsiteX14" fmla="*/ 2188580 w 2358161"/>
              <a:gd name="connsiteY14" fmla="*/ 860106 h 2489830"/>
              <a:gd name="connsiteX15" fmla="*/ 2255775 w 2358161"/>
              <a:gd name="connsiteY15" fmla="*/ 799631 h 2489830"/>
              <a:gd name="connsiteX16" fmla="*/ 2356568 w 2358161"/>
              <a:gd name="connsiteY16" fmla="*/ 228481 h 2489830"/>
              <a:gd name="connsiteX17" fmla="*/ 2269214 w 2358161"/>
              <a:gd name="connsiteY17" fmla="*/ 110892 h 2489830"/>
              <a:gd name="connsiteX18" fmla="*/ 1691336 w 2358161"/>
              <a:gd name="connsiteY18" fmla="*/ 6741 h 2489830"/>
              <a:gd name="connsiteX19" fmla="*/ 1567025 w 2358161"/>
              <a:gd name="connsiteY19" fmla="*/ 77295 h 2489830"/>
              <a:gd name="connsiteX20" fmla="*/ 1194092 w 2358161"/>
              <a:gd name="connsiteY20" fmla="*/ 315834 h 2489830"/>
              <a:gd name="connsiteX21" fmla="*/ 811080 w 2358161"/>
              <a:gd name="connsiteY21" fmla="*/ 104172 h 2489830"/>
              <a:gd name="connsiteX22" fmla="*/ 710287 w 2358161"/>
              <a:gd name="connsiteY22" fmla="*/ 21 h 2489830"/>
              <a:gd name="connsiteX23" fmla="*/ 88732 w 2358161"/>
              <a:gd name="connsiteY23" fmla="*/ 110892 h 2489830"/>
              <a:gd name="connsiteX0" fmla="*/ 86213 w 2355642"/>
              <a:gd name="connsiteY0" fmla="*/ 110892 h 2489830"/>
              <a:gd name="connsiteX1" fmla="*/ 2219 w 2355642"/>
              <a:gd name="connsiteY1" fmla="*/ 231841 h 2489830"/>
              <a:gd name="connsiteX2" fmla="*/ 55975 w 2355642"/>
              <a:gd name="connsiteY2" fmla="*/ 769394 h 2489830"/>
              <a:gd name="connsiteX3" fmla="*/ 150048 w 2355642"/>
              <a:gd name="connsiteY3" fmla="*/ 856746 h 2489830"/>
              <a:gd name="connsiteX4" fmla="*/ 385231 w 2355642"/>
              <a:gd name="connsiteY4" fmla="*/ 853387 h 2489830"/>
              <a:gd name="connsiteX5" fmla="*/ 422189 w 2355642"/>
              <a:gd name="connsiteY5" fmla="*/ 1135602 h 2489830"/>
              <a:gd name="connsiteX6" fmla="*/ 438987 w 2355642"/>
              <a:gd name="connsiteY6" fmla="*/ 1780666 h 2489830"/>
              <a:gd name="connsiteX7" fmla="*/ 432267 w 2355642"/>
              <a:gd name="connsiteY7" fmla="*/ 2308140 h 2489830"/>
              <a:gd name="connsiteX8" fmla="*/ 563297 w 2355642"/>
              <a:gd name="connsiteY8" fmla="*/ 2472765 h 2489830"/>
              <a:gd name="connsiteX9" fmla="*/ 1786250 w 2355642"/>
              <a:gd name="connsiteY9" fmla="*/ 2449247 h 2489830"/>
              <a:gd name="connsiteX10" fmla="*/ 1887043 w 2355642"/>
              <a:gd name="connsiteY10" fmla="*/ 2146874 h 2489830"/>
              <a:gd name="connsiteX11" fmla="*/ 1897122 w 2355642"/>
              <a:gd name="connsiteY11" fmla="*/ 1511889 h 2489830"/>
              <a:gd name="connsiteX12" fmla="*/ 1917280 w 2355642"/>
              <a:gd name="connsiteY12" fmla="*/ 923941 h 2489830"/>
              <a:gd name="connsiteX13" fmla="*/ 2021433 w 2355642"/>
              <a:gd name="connsiteY13" fmla="*/ 850027 h 2489830"/>
              <a:gd name="connsiteX14" fmla="*/ 2186061 w 2355642"/>
              <a:gd name="connsiteY14" fmla="*/ 860106 h 2489830"/>
              <a:gd name="connsiteX15" fmla="*/ 2253256 w 2355642"/>
              <a:gd name="connsiteY15" fmla="*/ 799631 h 2489830"/>
              <a:gd name="connsiteX16" fmla="*/ 2354049 w 2355642"/>
              <a:gd name="connsiteY16" fmla="*/ 228481 h 2489830"/>
              <a:gd name="connsiteX17" fmla="*/ 2266695 w 2355642"/>
              <a:gd name="connsiteY17" fmla="*/ 110892 h 2489830"/>
              <a:gd name="connsiteX18" fmla="*/ 1688817 w 2355642"/>
              <a:gd name="connsiteY18" fmla="*/ 6741 h 2489830"/>
              <a:gd name="connsiteX19" fmla="*/ 1564506 w 2355642"/>
              <a:gd name="connsiteY19" fmla="*/ 77295 h 2489830"/>
              <a:gd name="connsiteX20" fmla="*/ 1191573 w 2355642"/>
              <a:gd name="connsiteY20" fmla="*/ 315834 h 2489830"/>
              <a:gd name="connsiteX21" fmla="*/ 808561 w 2355642"/>
              <a:gd name="connsiteY21" fmla="*/ 104172 h 2489830"/>
              <a:gd name="connsiteX22" fmla="*/ 707768 w 2355642"/>
              <a:gd name="connsiteY22" fmla="*/ 21 h 2489830"/>
              <a:gd name="connsiteX23" fmla="*/ 86213 w 2355642"/>
              <a:gd name="connsiteY23" fmla="*/ 110892 h 2489830"/>
              <a:gd name="connsiteX0" fmla="*/ 87694 w 2357123"/>
              <a:gd name="connsiteY0" fmla="*/ 110892 h 2489830"/>
              <a:gd name="connsiteX1" fmla="*/ 3700 w 2357123"/>
              <a:gd name="connsiteY1" fmla="*/ 231841 h 2489830"/>
              <a:gd name="connsiteX2" fmla="*/ 57456 w 2357123"/>
              <a:gd name="connsiteY2" fmla="*/ 769394 h 2489830"/>
              <a:gd name="connsiteX3" fmla="*/ 151529 w 2357123"/>
              <a:gd name="connsiteY3" fmla="*/ 856746 h 2489830"/>
              <a:gd name="connsiteX4" fmla="*/ 386712 w 2357123"/>
              <a:gd name="connsiteY4" fmla="*/ 853387 h 2489830"/>
              <a:gd name="connsiteX5" fmla="*/ 423670 w 2357123"/>
              <a:gd name="connsiteY5" fmla="*/ 1135602 h 2489830"/>
              <a:gd name="connsiteX6" fmla="*/ 440468 w 2357123"/>
              <a:gd name="connsiteY6" fmla="*/ 1780666 h 2489830"/>
              <a:gd name="connsiteX7" fmla="*/ 433748 w 2357123"/>
              <a:gd name="connsiteY7" fmla="*/ 2308140 h 2489830"/>
              <a:gd name="connsiteX8" fmla="*/ 564778 w 2357123"/>
              <a:gd name="connsiteY8" fmla="*/ 2472765 h 2489830"/>
              <a:gd name="connsiteX9" fmla="*/ 1787731 w 2357123"/>
              <a:gd name="connsiteY9" fmla="*/ 2449247 h 2489830"/>
              <a:gd name="connsiteX10" fmla="*/ 1888524 w 2357123"/>
              <a:gd name="connsiteY10" fmla="*/ 2146874 h 2489830"/>
              <a:gd name="connsiteX11" fmla="*/ 1898603 w 2357123"/>
              <a:gd name="connsiteY11" fmla="*/ 1511889 h 2489830"/>
              <a:gd name="connsiteX12" fmla="*/ 1918761 w 2357123"/>
              <a:gd name="connsiteY12" fmla="*/ 923941 h 2489830"/>
              <a:gd name="connsiteX13" fmla="*/ 2022914 w 2357123"/>
              <a:gd name="connsiteY13" fmla="*/ 850027 h 2489830"/>
              <a:gd name="connsiteX14" fmla="*/ 2187542 w 2357123"/>
              <a:gd name="connsiteY14" fmla="*/ 860106 h 2489830"/>
              <a:gd name="connsiteX15" fmla="*/ 2254737 w 2357123"/>
              <a:gd name="connsiteY15" fmla="*/ 799631 h 2489830"/>
              <a:gd name="connsiteX16" fmla="*/ 2355530 w 2357123"/>
              <a:gd name="connsiteY16" fmla="*/ 228481 h 2489830"/>
              <a:gd name="connsiteX17" fmla="*/ 2268176 w 2357123"/>
              <a:gd name="connsiteY17" fmla="*/ 110892 h 2489830"/>
              <a:gd name="connsiteX18" fmla="*/ 1690298 w 2357123"/>
              <a:gd name="connsiteY18" fmla="*/ 6741 h 2489830"/>
              <a:gd name="connsiteX19" fmla="*/ 1565987 w 2357123"/>
              <a:gd name="connsiteY19" fmla="*/ 77295 h 2489830"/>
              <a:gd name="connsiteX20" fmla="*/ 1193054 w 2357123"/>
              <a:gd name="connsiteY20" fmla="*/ 315834 h 2489830"/>
              <a:gd name="connsiteX21" fmla="*/ 810042 w 2357123"/>
              <a:gd name="connsiteY21" fmla="*/ 104172 h 2489830"/>
              <a:gd name="connsiteX22" fmla="*/ 709249 w 2357123"/>
              <a:gd name="connsiteY22" fmla="*/ 21 h 2489830"/>
              <a:gd name="connsiteX23" fmla="*/ 87694 w 2357123"/>
              <a:gd name="connsiteY23" fmla="*/ 110892 h 2489830"/>
              <a:gd name="connsiteX0" fmla="*/ 86213 w 2355642"/>
              <a:gd name="connsiteY0" fmla="*/ 110892 h 2489830"/>
              <a:gd name="connsiteX1" fmla="*/ 2219 w 2355642"/>
              <a:gd name="connsiteY1" fmla="*/ 231841 h 2489830"/>
              <a:gd name="connsiteX2" fmla="*/ 55975 w 2355642"/>
              <a:gd name="connsiteY2" fmla="*/ 769394 h 2489830"/>
              <a:gd name="connsiteX3" fmla="*/ 150048 w 2355642"/>
              <a:gd name="connsiteY3" fmla="*/ 856746 h 2489830"/>
              <a:gd name="connsiteX4" fmla="*/ 385231 w 2355642"/>
              <a:gd name="connsiteY4" fmla="*/ 853387 h 2489830"/>
              <a:gd name="connsiteX5" fmla="*/ 422189 w 2355642"/>
              <a:gd name="connsiteY5" fmla="*/ 1135602 h 2489830"/>
              <a:gd name="connsiteX6" fmla="*/ 438987 w 2355642"/>
              <a:gd name="connsiteY6" fmla="*/ 1780666 h 2489830"/>
              <a:gd name="connsiteX7" fmla="*/ 432267 w 2355642"/>
              <a:gd name="connsiteY7" fmla="*/ 2308140 h 2489830"/>
              <a:gd name="connsiteX8" fmla="*/ 563297 w 2355642"/>
              <a:gd name="connsiteY8" fmla="*/ 2472765 h 2489830"/>
              <a:gd name="connsiteX9" fmla="*/ 1786250 w 2355642"/>
              <a:gd name="connsiteY9" fmla="*/ 2449247 h 2489830"/>
              <a:gd name="connsiteX10" fmla="*/ 1887043 w 2355642"/>
              <a:gd name="connsiteY10" fmla="*/ 2146874 h 2489830"/>
              <a:gd name="connsiteX11" fmla="*/ 1897122 w 2355642"/>
              <a:gd name="connsiteY11" fmla="*/ 1511889 h 2489830"/>
              <a:gd name="connsiteX12" fmla="*/ 1917280 w 2355642"/>
              <a:gd name="connsiteY12" fmla="*/ 923941 h 2489830"/>
              <a:gd name="connsiteX13" fmla="*/ 2021433 w 2355642"/>
              <a:gd name="connsiteY13" fmla="*/ 850027 h 2489830"/>
              <a:gd name="connsiteX14" fmla="*/ 2186061 w 2355642"/>
              <a:gd name="connsiteY14" fmla="*/ 860106 h 2489830"/>
              <a:gd name="connsiteX15" fmla="*/ 2253256 w 2355642"/>
              <a:gd name="connsiteY15" fmla="*/ 799631 h 2489830"/>
              <a:gd name="connsiteX16" fmla="*/ 2354049 w 2355642"/>
              <a:gd name="connsiteY16" fmla="*/ 228481 h 2489830"/>
              <a:gd name="connsiteX17" fmla="*/ 2266695 w 2355642"/>
              <a:gd name="connsiteY17" fmla="*/ 110892 h 2489830"/>
              <a:gd name="connsiteX18" fmla="*/ 1688817 w 2355642"/>
              <a:gd name="connsiteY18" fmla="*/ 6741 h 2489830"/>
              <a:gd name="connsiteX19" fmla="*/ 1564506 w 2355642"/>
              <a:gd name="connsiteY19" fmla="*/ 77295 h 2489830"/>
              <a:gd name="connsiteX20" fmla="*/ 1191573 w 2355642"/>
              <a:gd name="connsiteY20" fmla="*/ 315834 h 2489830"/>
              <a:gd name="connsiteX21" fmla="*/ 808561 w 2355642"/>
              <a:gd name="connsiteY21" fmla="*/ 104172 h 2489830"/>
              <a:gd name="connsiteX22" fmla="*/ 707768 w 2355642"/>
              <a:gd name="connsiteY22" fmla="*/ 21 h 2489830"/>
              <a:gd name="connsiteX23" fmla="*/ 86213 w 2355642"/>
              <a:gd name="connsiteY23" fmla="*/ 110892 h 248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5642" h="2489830">
                <a:moveTo>
                  <a:pt x="86213" y="110892"/>
                </a:moveTo>
                <a:cubicBezTo>
                  <a:pt x="-31379" y="149529"/>
                  <a:pt x="7259" y="169127"/>
                  <a:pt x="2219" y="231841"/>
                </a:cubicBezTo>
                <a:cubicBezTo>
                  <a:pt x="-2821" y="294555"/>
                  <a:pt x="31337" y="665243"/>
                  <a:pt x="55975" y="769394"/>
                </a:cubicBezTo>
                <a:cubicBezTo>
                  <a:pt x="80613" y="873545"/>
                  <a:pt x="95172" y="842747"/>
                  <a:pt x="150048" y="856746"/>
                </a:cubicBezTo>
                <a:cubicBezTo>
                  <a:pt x="204924" y="870745"/>
                  <a:pt x="305157" y="843868"/>
                  <a:pt x="385231" y="853387"/>
                </a:cubicBezTo>
                <a:cubicBezTo>
                  <a:pt x="421628" y="856186"/>
                  <a:pt x="413230" y="981056"/>
                  <a:pt x="422189" y="1135602"/>
                </a:cubicBezTo>
                <a:cubicBezTo>
                  <a:pt x="431148" y="1290148"/>
                  <a:pt x="437307" y="1585243"/>
                  <a:pt x="438987" y="1780666"/>
                </a:cubicBezTo>
                <a:cubicBezTo>
                  <a:pt x="440667" y="1976089"/>
                  <a:pt x="411549" y="2192790"/>
                  <a:pt x="432267" y="2308140"/>
                </a:cubicBezTo>
                <a:cubicBezTo>
                  <a:pt x="452985" y="2423490"/>
                  <a:pt x="395869" y="2484524"/>
                  <a:pt x="563297" y="2472765"/>
                </a:cubicBezTo>
                <a:cubicBezTo>
                  <a:pt x="787841" y="2494603"/>
                  <a:pt x="1565626" y="2503562"/>
                  <a:pt x="1786250" y="2449247"/>
                </a:cubicBezTo>
                <a:cubicBezTo>
                  <a:pt x="1936319" y="2448687"/>
                  <a:pt x="1885361" y="2363575"/>
                  <a:pt x="1887043" y="2146874"/>
                </a:cubicBezTo>
                <a:cubicBezTo>
                  <a:pt x="1882004" y="1933533"/>
                  <a:pt x="1892083" y="1715711"/>
                  <a:pt x="1897122" y="1511889"/>
                </a:cubicBezTo>
                <a:cubicBezTo>
                  <a:pt x="1902162" y="1308067"/>
                  <a:pt x="1916720" y="1034251"/>
                  <a:pt x="1917280" y="923941"/>
                </a:cubicBezTo>
                <a:cubicBezTo>
                  <a:pt x="1917840" y="813631"/>
                  <a:pt x="1959837" y="850587"/>
                  <a:pt x="2021433" y="850027"/>
                </a:cubicBezTo>
                <a:cubicBezTo>
                  <a:pt x="2083029" y="849467"/>
                  <a:pt x="2140705" y="851707"/>
                  <a:pt x="2186061" y="860106"/>
                </a:cubicBezTo>
                <a:cubicBezTo>
                  <a:pt x="2231417" y="868505"/>
                  <a:pt x="2225258" y="904902"/>
                  <a:pt x="2253256" y="799631"/>
                </a:cubicBezTo>
                <a:cubicBezTo>
                  <a:pt x="2281254" y="694360"/>
                  <a:pt x="2355169" y="302954"/>
                  <a:pt x="2354049" y="228481"/>
                </a:cubicBezTo>
                <a:cubicBezTo>
                  <a:pt x="2352929" y="154008"/>
                  <a:pt x="2377567" y="147849"/>
                  <a:pt x="2266695" y="110892"/>
                </a:cubicBezTo>
                <a:cubicBezTo>
                  <a:pt x="2155823" y="73935"/>
                  <a:pt x="1805849" y="12341"/>
                  <a:pt x="1688817" y="6741"/>
                </a:cubicBezTo>
                <a:cubicBezTo>
                  <a:pt x="1571785" y="1141"/>
                  <a:pt x="1607063" y="25780"/>
                  <a:pt x="1564506" y="77295"/>
                </a:cubicBezTo>
                <a:cubicBezTo>
                  <a:pt x="1502358" y="152525"/>
                  <a:pt x="1317564" y="311355"/>
                  <a:pt x="1191573" y="315834"/>
                </a:cubicBezTo>
                <a:cubicBezTo>
                  <a:pt x="1065582" y="320313"/>
                  <a:pt x="842159" y="173606"/>
                  <a:pt x="808561" y="104172"/>
                </a:cubicBezTo>
                <a:cubicBezTo>
                  <a:pt x="774963" y="44817"/>
                  <a:pt x="828159" y="-1099"/>
                  <a:pt x="707768" y="21"/>
                </a:cubicBezTo>
                <a:cubicBezTo>
                  <a:pt x="587377" y="1141"/>
                  <a:pt x="203805" y="72255"/>
                  <a:pt x="86213" y="110892"/>
                </a:cubicBezTo>
                <a:close/>
              </a:path>
            </a:pathLst>
          </a:custGeom>
          <a:solidFill>
            <a:srgbClr val="D8006B"/>
          </a:solidFill>
          <a:ln>
            <a:solidFill>
              <a:srgbClr val="D800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sp>
        <p:nvSpPr>
          <p:cNvPr id="2" name="Rectangle 1"/>
          <p:cNvSpPr/>
          <p:nvPr/>
        </p:nvSpPr>
        <p:spPr>
          <a:xfrm>
            <a:off x="2992581" y="3708400"/>
            <a:ext cx="1857663" cy="1569660"/>
          </a:xfrm>
          <a:prstGeom prst="rect">
            <a:avLst/>
          </a:prstGeom>
        </p:spPr>
        <p:txBody>
          <a:bodyPr wrap="square">
            <a:spAutoFit/>
          </a:bodyPr>
          <a:lstStyle/>
          <a:p>
            <a:pPr lvl="0">
              <a:buFont typeface="Arial" pitchFamily="34" charset="0"/>
              <a:buChar char="•"/>
            </a:pPr>
            <a:r>
              <a:rPr lang="en-GB" sz="2400" b="1" dirty="0">
                <a:solidFill>
                  <a:srgbClr val="211F70"/>
                </a:solidFill>
              </a:rPr>
              <a:t> Breast</a:t>
            </a:r>
          </a:p>
          <a:p>
            <a:pPr lvl="0">
              <a:buFont typeface="Arial" pitchFamily="34" charset="0"/>
              <a:buChar char="•"/>
            </a:pPr>
            <a:r>
              <a:rPr lang="en-GB" sz="2400" b="1" dirty="0">
                <a:solidFill>
                  <a:srgbClr val="211F70"/>
                </a:solidFill>
              </a:rPr>
              <a:t> Lung</a:t>
            </a:r>
          </a:p>
          <a:p>
            <a:pPr lvl="0">
              <a:buFont typeface="Arial" pitchFamily="34" charset="0"/>
              <a:buChar char="•"/>
            </a:pPr>
            <a:r>
              <a:rPr lang="en-GB" sz="2400" b="1" dirty="0">
                <a:solidFill>
                  <a:srgbClr val="211F70"/>
                </a:solidFill>
              </a:rPr>
              <a:t> Prostate</a:t>
            </a:r>
          </a:p>
          <a:p>
            <a:pPr lvl="0">
              <a:buFont typeface="Arial" pitchFamily="34" charset="0"/>
              <a:buChar char="•"/>
            </a:pPr>
            <a:r>
              <a:rPr lang="en-GB" sz="2400" b="1" dirty="0">
                <a:solidFill>
                  <a:srgbClr val="211F70"/>
                </a:solidFill>
              </a:rPr>
              <a:t> Bowel </a:t>
            </a:r>
          </a:p>
        </p:txBody>
      </p:sp>
      <p:sp>
        <p:nvSpPr>
          <p:cNvPr id="3" name="Rectangle 2"/>
          <p:cNvSpPr/>
          <p:nvPr/>
        </p:nvSpPr>
        <p:spPr>
          <a:xfrm>
            <a:off x="2960140" y="2032000"/>
            <a:ext cx="3780208" cy="1846659"/>
          </a:xfrm>
          <a:prstGeom prst="rect">
            <a:avLst/>
          </a:prstGeom>
        </p:spPr>
        <p:txBody>
          <a:bodyPr wrap="square">
            <a:spAutoFit/>
          </a:bodyPr>
          <a:lstStyle/>
          <a:p>
            <a:pPr lvl="0"/>
            <a:r>
              <a:rPr lang="en-GB" sz="3000" b="1" dirty="0">
                <a:solidFill>
                  <a:srgbClr val="211F70"/>
                </a:solidFill>
              </a:rPr>
              <a:t>5. Name the 4 most common cancers in the UK</a:t>
            </a:r>
          </a:p>
          <a:p>
            <a:pPr lvl="0"/>
            <a:endParaRPr lang="en-GB" sz="2400" dirty="0">
              <a:solidFill>
                <a:srgbClr val="211F70"/>
              </a:solidFill>
            </a:endParaRPr>
          </a:p>
        </p:txBody>
      </p:sp>
      <p:sp>
        <p:nvSpPr>
          <p:cNvPr id="7" name="TextBox 6"/>
          <p:cNvSpPr txBox="1"/>
          <p:nvPr/>
        </p:nvSpPr>
        <p:spPr>
          <a:xfrm>
            <a:off x="1839950" y="237384"/>
            <a:ext cx="6999250" cy="646331"/>
          </a:xfrm>
          <a:prstGeom prst="rect">
            <a:avLst/>
          </a:prstGeom>
          <a:noFill/>
        </p:spPr>
        <p:txBody>
          <a:bodyPr wrap="square" rtlCol="0">
            <a:spAutoFit/>
          </a:bodyPr>
          <a:lstStyle/>
          <a:p>
            <a:r>
              <a:rPr lang="en-GB" sz="3600" b="1" dirty="0">
                <a:solidFill>
                  <a:srgbClr val="002060"/>
                </a:solidFill>
              </a:rPr>
              <a:t>QUIZ</a:t>
            </a:r>
          </a:p>
        </p:txBody>
      </p:sp>
    </p:spTree>
    <p:extLst>
      <p:ext uri="{BB962C8B-B14F-4D97-AF65-F5344CB8AC3E}">
        <p14:creationId xmlns:p14="http://schemas.microsoft.com/office/powerpoint/2010/main" val="13177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58669" y="1199710"/>
            <a:ext cx="5226663" cy="5091033"/>
            <a:chOff x="1958669" y="1199710"/>
            <a:chExt cx="5226663" cy="5091033"/>
          </a:xfrm>
        </p:grpSpPr>
        <p:sp>
          <p:nvSpPr>
            <p:cNvPr id="11" name="Freeform 10"/>
            <p:cNvSpPr/>
            <p:nvPr/>
          </p:nvSpPr>
          <p:spPr>
            <a:xfrm>
              <a:off x="1958669" y="1199710"/>
              <a:ext cx="5226663" cy="5091033"/>
            </a:xfrm>
            <a:custGeom>
              <a:avLst/>
              <a:gdLst>
                <a:gd name="connsiteX0" fmla="*/ 1071818 w 2083243"/>
                <a:gd name="connsiteY0" fmla="*/ 7246 h 2126475"/>
                <a:gd name="connsiteX1" fmla="*/ 682086 w 2083243"/>
                <a:gd name="connsiteY1" fmla="*/ 121476 h 2126475"/>
                <a:gd name="connsiteX2" fmla="*/ 305793 w 2083243"/>
                <a:gd name="connsiteY2" fmla="*/ 343217 h 2126475"/>
                <a:gd name="connsiteX3" fmla="*/ 80689 w 2083243"/>
                <a:gd name="connsiteY3" fmla="*/ 712784 h 2126475"/>
                <a:gd name="connsiteX4" fmla="*/ 55 w 2083243"/>
                <a:gd name="connsiteY4" fmla="*/ 1048755 h 2126475"/>
                <a:gd name="connsiteX5" fmla="*/ 77329 w 2083243"/>
                <a:gd name="connsiteY5" fmla="*/ 1495596 h 2126475"/>
                <a:gd name="connsiteX6" fmla="*/ 453622 w 2083243"/>
                <a:gd name="connsiteY6" fmla="*/ 1932358 h 2126475"/>
                <a:gd name="connsiteX7" fmla="*/ 897110 w 2083243"/>
                <a:gd name="connsiteY7" fmla="*/ 2113782 h 2126475"/>
                <a:gd name="connsiteX8" fmla="*/ 1310360 w 2083243"/>
                <a:gd name="connsiteY8" fmla="*/ 2096983 h 2126475"/>
                <a:gd name="connsiteX9" fmla="*/ 1602659 w 2083243"/>
                <a:gd name="connsiteY9" fmla="*/ 1982753 h 2126475"/>
                <a:gd name="connsiteX10" fmla="*/ 1851281 w 2083243"/>
                <a:gd name="connsiteY10" fmla="*/ 1767732 h 2126475"/>
                <a:gd name="connsiteX11" fmla="*/ 2032708 w 2083243"/>
                <a:gd name="connsiteY11" fmla="*/ 1418323 h 2126475"/>
                <a:gd name="connsiteX12" fmla="*/ 2083105 w 2083243"/>
                <a:gd name="connsiteY12" fmla="*/ 1015158 h 2126475"/>
                <a:gd name="connsiteX13" fmla="*/ 2022629 w 2083243"/>
                <a:gd name="connsiteY13" fmla="*/ 642230 h 2126475"/>
                <a:gd name="connsiteX14" fmla="*/ 1851281 w 2083243"/>
                <a:gd name="connsiteY14" fmla="*/ 353296 h 2126475"/>
                <a:gd name="connsiteX15" fmla="*/ 1589220 w 2083243"/>
                <a:gd name="connsiteY15" fmla="*/ 124836 h 2126475"/>
                <a:gd name="connsiteX16" fmla="*/ 1330519 w 2083243"/>
                <a:gd name="connsiteY16" fmla="*/ 24045 h 2126475"/>
                <a:gd name="connsiteX17" fmla="*/ 1071818 w 2083243"/>
                <a:gd name="connsiteY17" fmla="*/ 7246 h 2126475"/>
                <a:gd name="connsiteX0" fmla="*/ 1071818 w 2083243"/>
                <a:gd name="connsiteY0" fmla="*/ 5759 h 2124988"/>
                <a:gd name="connsiteX1" fmla="*/ 682086 w 2083243"/>
                <a:gd name="connsiteY1" fmla="*/ 119989 h 2124988"/>
                <a:gd name="connsiteX2" fmla="*/ 305793 w 2083243"/>
                <a:gd name="connsiteY2" fmla="*/ 341730 h 2124988"/>
                <a:gd name="connsiteX3" fmla="*/ 80689 w 2083243"/>
                <a:gd name="connsiteY3" fmla="*/ 711297 h 2124988"/>
                <a:gd name="connsiteX4" fmla="*/ 55 w 2083243"/>
                <a:gd name="connsiteY4" fmla="*/ 1047268 h 2124988"/>
                <a:gd name="connsiteX5" fmla="*/ 77329 w 2083243"/>
                <a:gd name="connsiteY5" fmla="*/ 1494109 h 2124988"/>
                <a:gd name="connsiteX6" fmla="*/ 453622 w 2083243"/>
                <a:gd name="connsiteY6" fmla="*/ 1930871 h 2124988"/>
                <a:gd name="connsiteX7" fmla="*/ 897110 w 2083243"/>
                <a:gd name="connsiteY7" fmla="*/ 2112295 h 2124988"/>
                <a:gd name="connsiteX8" fmla="*/ 1310360 w 2083243"/>
                <a:gd name="connsiteY8" fmla="*/ 2095496 h 2124988"/>
                <a:gd name="connsiteX9" fmla="*/ 1602659 w 2083243"/>
                <a:gd name="connsiteY9" fmla="*/ 1981266 h 2124988"/>
                <a:gd name="connsiteX10" fmla="*/ 1851281 w 2083243"/>
                <a:gd name="connsiteY10" fmla="*/ 1766245 h 2124988"/>
                <a:gd name="connsiteX11" fmla="*/ 2032708 w 2083243"/>
                <a:gd name="connsiteY11" fmla="*/ 1416836 h 2124988"/>
                <a:gd name="connsiteX12" fmla="*/ 2083105 w 2083243"/>
                <a:gd name="connsiteY12" fmla="*/ 1013671 h 2124988"/>
                <a:gd name="connsiteX13" fmla="*/ 2022629 w 2083243"/>
                <a:gd name="connsiteY13" fmla="*/ 640743 h 2124988"/>
                <a:gd name="connsiteX14" fmla="*/ 1851281 w 2083243"/>
                <a:gd name="connsiteY14" fmla="*/ 351809 h 2124988"/>
                <a:gd name="connsiteX15" fmla="*/ 1589220 w 2083243"/>
                <a:gd name="connsiteY15" fmla="*/ 123349 h 2124988"/>
                <a:gd name="connsiteX16" fmla="*/ 1330519 w 2083243"/>
                <a:gd name="connsiteY16" fmla="*/ 22558 h 2124988"/>
                <a:gd name="connsiteX17" fmla="*/ 1071818 w 2083243"/>
                <a:gd name="connsiteY17" fmla="*/ 5759 h 21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3243" h="2124988">
                  <a:moveTo>
                    <a:pt x="1071818" y="5759"/>
                  </a:moveTo>
                  <a:cubicBezTo>
                    <a:pt x="923429" y="18638"/>
                    <a:pt x="809757" y="63994"/>
                    <a:pt x="682086" y="119989"/>
                  </a:cubicBezTo>
                  <a:cubicBezTo>
                    <a:pt x="554415" y="175984"/>
                    <a:pt x="406026" y="243179"/>
                    <a:pt x="305793" y="341730"/>
                  </a:cubicBezTo>
                  <a:cubicBezTo>
                    <a:pt x="205560" y="440281"/>
                    <a:pt x="131645" y="593707"/>
                    <a:pt x="80689" y="711297"/>
                  </a:cubicBezTo>
                  <a:cubicBezTo>
                    <a:pt x="29733" y="828887"/>
                    <a:pt x="615" y="916799"/>
                    <a:pt x="55" y="1047268"/>
                  </a:cubicBezTo>
                  <a:cubicBezTo>
                    <a:pt x="-505" y="1177737"/>
                    <a:pt x="1735" y="1346842"/>
                    <a:pt x="77329" y="1494109"/>
                  </a:cubicBezTo>
                  <a:cubicBezTo>
                    <a:pt x="152923" y="1641376"/>
                    <a:pt x="316992" y="1827840"/>
                    <a:pt x="453622" y="1930871"/>
                  </a:cubicBezTo>
                  <a:cubicBezTo>
                    <a:pt x="590252" y="2033902"/>
                    <a:pt x="754320" y="2084858"/>
                    <a:pt x="897110" y="2112295"/>
                  </a:cubicBezTo>
                  <a:cubicBezTo>
                    <a:pt x="1039900" y="2139733"/>
                    <a:pt x="1192769" y="2117334"/>
                    <a:pt x="1310360" y="2095496"/>
                  </a:cubicBezTo>
                  <a:cubicBezTo>
                    <a:pt x="1427951" y="2073658"/>
                    <a:pt x="1512506" y="2036141"/>
                    <a:pt x="1602659" y="1981266"/>
                  </a:cubicBezTo>
                  <a:cubicBezTo>
                    <a:pt x="1692812" y="1926391"/>
                    <a:pt x="1779606" y="1860317"/>
                    <a:pt x="1851281" y="1766245"/>
                  </a:cubicBezTo>
                  <a:cubicBezTo>
                    <a:pt x="1922956" y="1672173"/>
                    <a:pt x="1994071" y="1542265"/>
                    <a:pt x="2032708" y="1416836"/>
                  </a:cubicBezTo>
                  <a:cubicBezTo>
                    <a:pt x="2071345" y="1291407"/>
                    <a:pt x="2084785" y="1143020"/>
                    <a:pt x="2083105" y="1013671"/>
                  </a:cubicBezTo>
                  <a:cubicBezTo>
                    <a:pt x="2081425" y="884322"/>
                    <a:pt x="2061266" y="751053"/>
                    <a:pt x="2022629" y="640743"/>
                  </a:cubicBezTo>
                  <a:cubicBezTo>
                    <a:pt x="1983992" y="530433"/>
                    <a:pt x="1923516" y="438041"/>
                    <a:pt x="1851281" y="351809"/>
                  </a:cubicBezTo>
                  <a:cubicBezTo>
                    <a:pt x="1779046" y="265577"/>
                    <a:pt x="1676014" y="178224"/>
                    <a:pt x="1589220" y="123349"/>
                  </a:cubicBezTo>
                  <a:cubicBezTo>
                    <a:pt x="1502426" y="68474"/>
                    <a:pt x="1417313" y="42156"/>
                    <a:pt x="1330519" y="22558"/>
                  </a:cubicBezTo>
                  <a:cubicBezTo>
                    <a:pt x="1243725" y="2960"/>
                    <a:pt x="1220207" y="-7120"/>
                    <a:pt x="1071818" y="5759"/>
                  </a:cubicBezTo>
                  <a:close/>
                </a:path>
              </a:pathLst>
            </a:custGeom>
            <a:solidFill>
              <a:srgbClr val="D800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p:cNvSpPr/>
            <p:nvPr/>
          </p:nvSpPr>
          <p:spPr>
            <a:xfrm>
              <a:off x="2286000" y="2469546"/>
              <a:ext cx="4572000" cy="3046988"/>
            </a:xfrm>
            <a:prstGeom prst="rect">
              <a:avLst/>
            </a:prstGeom>
          </p:spPr>
          <p:txBody>
            <a:bodyPr>
              <a:spAutoFit/>
            </a:bodyPr>
            <a:lstStyle/>
            <a:p>
              <a:pPr lvl="0"/>
              <a:r>
                <a:rPr lang="en-GB" sz="3200" b="1" dirty="0">
                  <a:solidFill>
                    <a:srgbClr val="002060"/>
                  </a:solidFill>
                </a:rPr>
                <a:t>6. TRUE OR FALSE?</a:t>
              </a:r>
            </a:p>
            <a:p>
              <a:pPr lvl="0"/>
              <a:r>
                <a:rPr lang="en-GB" sz="3200" b="1" dirty="0">
                  <a:solidFill>
                    <a:srgbClr val="002060"/>
                  </a:solidFill>
                </a:rPr>
                <a:t>There are many things within our control that can help reduce the risk of cancer...</a:t>
              </a:r>
            </a:p>
            <a:p>
              <a:pPr lvl="0"/>
              <a:r>
                <a:rPr lang="en-GB" sz="3200" b="1" dirty="0">
                  <a:solidFill>
                    <a:srgbClr val="002060"/>
                  </a:solidFill>
                </a:rPr>
                <a:t>		</a:t>
              </a:r>
            </a:p>
          </p:txBody>
        </p:sp>
      </p:grpSp>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sp>
        <p:nvSpPr>
          <p:cNvPr id="10" name="TextBox 9"/>
          <p:cNvSpPr txBox="1"/>
          <p:nvPr/>
        </p:nvSpPr>
        <p:spPr>
          <a:xfrm>
            <a:off x="1839950" y="237384"/>
            <a:ext cx="6999250" cy="646331"/>
          </a:xfrm>
          <a:prstGeom prst="rect">
            <a:avLst/>
          </a:prstGeom>
          <a:noFill/>
        </p:spPr>
        <p:txBody>
          <a:bodyPr wrap="square" rtlCol="0">
            <a:spAutoFit/>
          </a:bodyPr>
          <a:lstStyle/>
          <a:p>
            <a:r>
              <a:rPr lang="en-GB" sz="3600" b="1" dirty="0">
                <a:solidFill>
                  <a:srgbClr val="002060"/>
                </a:solidFill>
              </a:rPr>
              <a:t>QUIZ</a:t>
            </a:r>
          </a:p>
        </p:txBody>
      </p:sp>
      <p:grpSp>
        <p:nvGrpSpPr>
          <p:cNvPr id="14" name="Group 13"/>
          <p:cNvGrpSpPr/>
          <p:nvPr/>
        </p:nvGrpSpPr>
        <p:grpSpPr>
          <a:xfrm>
            <a:off x="1958669" y="1199710"/>
            <a:ext cx="5226663" cy="5091033"/>
            <a:chOff x="1958669" y="1199710"/>
            <a:chExt cx="5226663" cy="5091033"/>
          </a:xfrm>
        </p:grpSpPr>
        <p:sp>
          <p:nvSpPr>
            <p:cNvPr id="7" name="Freeform 6"/>
            <p:cNvSpPr/>
            <p:nvPr/>
          </p:nvSpPr>
          <p:spPr>
            <a:xfrm>
              <a:off x="1958669" y="1199710"/>
              <a:ext cx="5226663" cy="5091033"/>
            </a:xfrm>
            <a:custGeom>
              <a:avLst/>
              <a:gdLst>
                <a:gd name="connsiteX0" fmla="*/ 1071818 w 2083243"/>
                <a:gd name="connsiteY0" fmla="*/ 7246 h 2126475"/>
                <a:gd name="connsiteX1" fmla="*/ 682086 w 2083243"/>
                <a:gd name="connsiteY1" fmla="*/ 121476 h 2126475"/>
                <a:gd name="connsiteX2" fmla="*/ 305793 w 2083243"/>
                <a:gd name="connsiteY2" fmla="*/ 343217 h 2126475"/>
                <a:gd name="connsiteX3" fmla="*/ 80689 w 2083243"/>
                <a:gd name="connsiteY3" fmla="*/ 712784 h 2126475"/>
                <a:gd name="connsiteX4" fmla="*/ 55 w 2083243"/>
                <a:gd name="connsiteY4" fmla="*/ 1048755 h 2126475"/>
                <a:gd name="connsiteX5" fmla="*/ 77329 w 2083243"/>
                <a:gd name="connsiteY5" fmla="*/ 1495596 h 2126475"/>
                <a:gd name="connsiteX6" fmla="*/ 453622 w 2083243"/>
                <a:gd name="connsiteY6" fmla="*/ 1932358 h 2126475"/>
                <a:gd name="connsiteX7" fmla="*/ 897110 w 2083243"/>
                <a:gd name="connsiteY7" fmla="*/ 2113782 h 2126475"/>
                <a:gd name="connsiteX8" fmla="*/ 1310360 w 2083243"/>
                <a:gd name="connsiteY8" fmla="*/ 2096983 h 2126475"/>
                <a:gd name="connsiteX9" fmla="*/ 1602659 w 2083243"/>
                <a:gd name="connsiteY9" fmla="*/ 1982753 h 2126475"/>
                <a:gd name="connsiteX10" fmla="*/ 1851281 w 2083243"/>
                <a:gd name="connsiteY10" fmla="*/ 1767732 h 2126475"/>
                <a:gd name="connsiteX11" fmla="*/ 2032708 w 2083243"/>
                <a:gd name="connsiteY11" fmla="*/ 1418323 h 2126475"/>
                <a:gd name="connsiteX12" fmla="*/ 2083105 w 2083243"/>
                <a:gd name="connsiteY12" fmla="*/ 1015158 h 2126475"/>
                <a:gd name="connsiteX13" fmla="*/ 2022629 w 2083243"/>
                <a:gd name="connsiteY13" fmla="*/ 642230 h 2126475"/>
                <a:gd name="connsiteX14" fmla="*/ 1851281 w 2083243"/>
                <a:gd name="connsiteY14" fmla="*/ 353296 h 2126475"/>
                <a:gd name="connsiteX15" fmla="*/ 1589220 w 2083243"/>
                <a:gd name="connsiteY15" fmla="*/ 124836 h 2126475"/>
                <a:gd name="connsiteX16" fmla="*/ 1330519 w 2083243"/>
                <a:gd name="connsiteY16" fmla="*/ 24045 h 2126475"/>
                <a:gd name="connsiteX17" fmla="*/ 1071818 w 2083243"/>
                <a:gd name="connsiteY17" fmla="*/ 7246 h 2126475"/>
                <a:gd name="connsiteX0" fmla="*/ 1071818 w 2083243"/>
                <a:gd name="connsiteY0" fmla="*/ 5759 h 2124988"/>
                <a:gd name="connsiteX1" fmla="*/ 682086 w 2083243"/>
                <a:gd name="connsiteY1" fmla="*/ 119989 h 2124988"/>
                <a:gd name="connsiteX2" fmla="*/ 305793 w 2083243"/>
                <a:gd name="connsiteY2" fmla="*/ 341730 h 2124988"/>
                <a:gd name="connsiteX3" fmla="*/ 80689 w 2083243"/>
                <a:gd name="connsiteY3" fmla="*/ 711297 h 2124988"/>
                <a:gd name="connsiteX4" fmla="*/ 55 w 2083243"/>
                <a:gd name="connsiteY4" fmla="*/ 1047268 h 2124988"/>
                <a:gd name="connsiteX5" fmla="*/ 77329 w 2083243"/>
                <a:gd name="connsiteY5" fmla="*/ 1494109 h 2124988"/>
                <a:gd name="connsiteX6" fmla="*/ 453622 w 2083243"/>
                <a:gd name="connsiteY6" fmla="*/ 1930871 h 2124988"/>
                <a:gd name="connsiteX7" fmla="*/ 897110 w 2083243"/>
                <a:gd name="connsiteY7" fmla="*/ 2112295 h 2124988"/>
                <a:gd name="connsiteX8" fmla="*/ 1310360 w 2083243"/>
                <a:gd name="connsiteY8" fmla="*/ 2095496 h 2124988"/>
                <a:gd name="connsiteX9" fmla="*/ 1602659 w 2083243"/>
                <a:gd name="connsiteY9" fmla="*/ 1981266 h 2124988"/>
                <a:gd name="connsiteX10" fmla="*/ 1851281 w 2083243"/>
                <a:gd name="connsiteY10" fmla="*/ 1766245 h 2124988"/>
                <a:gd name="connsiteX11" fmla="*/ 2032708 w 2083243"/>
                <a:gd name="connsiteY11" fmla="*/ 1416836 h 2124988"/>
                <a:gd name="connsiteX12" fmla="*/ 2083105 w 2083243"/>
                <a:gd name="connsiteY12" fmla="*/ 1013671 h 2124988"/>
                <a:gd name="connsiteX13" fmla="*/ 2022629 w 2083243"/>
                <a:gd name="connsiteY13" fmla="*/ 640743 h 2124988"/>
                <a:gd name="connsiteX14" fmla="*/ 1851281 w 2083243"/>
                <a:gd name="connsiteY14" fmla="*/ 351809 h 2124988"/>
                <a:gd name="connsiteX15" fmla="*/ 1589220 w 2083243"/>
                <a:gd name="connsiteY15" fmla="*/ 123349 h 2124988"/>
                <a:gd name="connsiteX16" fmla="*/ 1330519 w 2083243"/>
                <a:gd name="connsiteY16" fmla="*/ 22558 h 2124988"/>
                <a:gd name="connsiteX17" fmla="*/ 1071818 w 2083243"/>
                <a:gd name="connsiteY17" fmla="*/ 5759 h 21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3243" h="2124988">
                  <a:moveTo>
                    <a:pt x="1071818" y="5759"/>
                  </a:moveTo>
                  <a:cubicBezTo>
                    <a:pt x="923429" y="18638"/>
                    <a:pt x="809757" y="63994"/>
                    <a:pt x="682086" y="119989"/>
                  </a:cubicBezTo>
                  <a:cubicBezTo>
                    <a:pt x="554415" y="175984"/>
                    <a:pt x="406026" y="243179"/>
                    <a:pt x="305793" y="341730"/>
                  </a:cubicBezTo>
                  <a:cubicBezTo>
                    <a:pt x="205560" y="440281"/>
                    <a:pt x="131645" y="593707"/>
                    <a:pt x="80689" y="711297"/>
                  </a:cubicBezTo>
                  <a:cubicBezTo>
                    <a:pt x="29733" y="828887"/>
                    <a:pt x="615" y="916799"/>
                    <a:pt x="55" y="1047268"/>
                  </a:cubicBezTo>
                  <a:cubicBezTo>
                    <a:pt x="-505" y="1177737"/>
                    <a:pt x="1735" y="1346842"/>
                    <a:pt x="77329" y="1494109"/>
                  </a:cubicBezTo>
                  <a:cubicBezTo>
                    <a:pt x="152923" y="1641376"/>
                    <a:pt x="316992" y="1827840"/>
                    <a:pt x="453622" y="1930871"/>
                  </a:cubicBezTo>
                  <a:cubicBezTo>
                    <a:pt x="590252" y="2033902"/>
                    <a:pt x="754320" y="2084858"/>
                    <a:pt x="897110" y="2112295"/>
                  </a:cubicBezTo>
                  <a:cubicBezTo>
                    <a:pt x="1039900" y="2139733"/>
                    <a:pt x="1192769" y="2117334"/>
                    <a:pt x="1310360" y="2095496"/>
                  </a:cubicBezTo>
                  <a:cubicBezTo>
                    <a:pt x="1427951" y="2073658"/>
                    <a:pt x="1512506" y="2036141"/>
                    <a:pt x="1602659" y="1981266"/>
                  </a:cubicBezTo>
                  <a:cubicBezTo>
                    <a:pt x="1692812" y="1926391"/>
                    <a:pt x="1779606" y="1860317"/>
                    <a:pt x="1851281" y="1766245"/>
                  </a:cubicBezTo>
                  <a:cubicBezTo>
                    <a:pt x="1922956" y="1672173"/>
                    <a:pt x="1994071" y="1542265"/>
                    <a:pt x="2032708" y="1416836"/>
                  </a:cubicBezTo>
                  <a:cubicBezTo>
                    <a:pt x="2071345" y="1291407"/>
                    <a:pt x="2084785" y="1143020"/>
                    <a:pt x="2083105" y="1013671"/>
                  </a:cubicBezTo>
                  <a:cubicBezTo>
                    <a:pt x="2081425" y="884322"/>
                    <a:pt x="2061266" y="751053"/>
                    <a:pt x="2022629" y="640743"/>
                  </a:cubicBezTo>
                  <a:cubicBezTo>
                    <a:pt x="1983992" y="530433"/>
                    <a:pt x="1923516" y="438041"/>
                    <a:pt x="1851281" y="351809"/>
                  </a:cubicBezTo>
                  <a:cubicBezTo>
                    <a:pt x="1779046" y="265577"/>
                    <a:pt x="1676014" y="178224"/>
                    <a:pt x="1589220" y="123349"/>
                  </a:cubicBezTo>
                  <a:cubicBezTo>
                    <a:pt x="1502426" y="68474"/>
                    <a:pt x="1417313" y="42156"/>
                    <a:pt x="1330519" y="22558"/>
                  </a:cubicBezTo>
                  <a:cubicBezTo>
                    <a:pt x="1243725" y="2960"/>
                    <a:pt x="1220207" y="-7120"/>
                    <a:pt x="1071818" y="5759"/>
                  </a:cubicBez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rgbClr val="002060"/>
                  </a:solidFill>
                </a:rPr>
                <a:t> </a:t>
              </a:r>
              <a:endParaRPr lang="en-GB" sz="3200" b="1" dirty="0"/>
            </a:p>
          </p:txBody>
        </p:sp>
        <p:sp>
          <p:nvSpPr>
            <p:cNvPr id="13" name="Rectangle 12"/>
            <p:cNvSpPr/>
            <p:nvPr/>
          </p:nvSpPr>
          <p:spPr>
            <a:xfrm>
              <a:off x="2438400" y="2621946"/>
              <a:ext cx="4572000" cy="3046988"/>
            </a:xfrm>
            <a:prstGeom prst="rect">
              <a:avLst/>
            </a:prstGeom>
          </p:spPr>
          <p:txBody>
            <a:bodyPr>
              <a:spAutoFit/>
            </a:bodyPr>
            <a:lstStyle/>
            <a:p>
              <a:pPr lvl="0"/>
              <a:r>
                <a:rPr lang="en-GB" sz="3200" b="1" dirty="0">
                  <a:solidFill>
                    <a:srgbClr val="002060"/>
                  </a:solidFill>
                </a:rPr>
                <a:t>TRUE</a:t>
              </a:r>
            </a:p>
            <a:p>
              <a:pPr lvl="0"/>
              <a:r>
                <a:rPr lang="en-GB" sz="3200" b="1" dirty="0">
                  <a:solidFill>
                    <a:srgbClr val="002060"/>
                  </a:solidFill>
                </a:rPr>
                <a:t>A healthy lifestyle isn’t a guarantee against cancer, but it can help to stack the odds in your favour</a:t>
              </a:r>
            </a:p>
            <a:p>
              <a:pPr lvl="0"/>
              <a:r>
                <a:rPr lang="en-GB" sz="3200" b="1" dirty="0">
                  <a:solidFill>
                    <a:srgbClr val="002060"/>
                  </a:solidFill>
                </a:rPr>
                <a:t>		</a:t>
              </a:r>
            </a:p>
          </p:txBody>
        </p:sp>
      </p:grpSp>
    </p:spTree>
    <p:extLst>
      <p:ext uri="{BB962C8B-B14F-4D97-AF65-F5344CB8AC3E}">
        <p14:creationId xmlns:p14="http://schemas.microsoft.com/office/powerpoint/2010/main" val="11651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79486" y="1025912"/>
            <a:ext cx="8364513" cy="5105065"/>
            <a:chOff x="779486" y="1025912"/>
            <a:chExt cx="8364513" cy="5105065"/>
          </a:xfrm>
        </p:grpSpPr>
        <p:sp>
          <p:nvSpPr>
            <p:cNvPr id="10" name="Freeform 9"/>
            <p:cNvSpPr/>
            <p:nvPr/>
          </p:nvSpPr>
          <p:spPr>
            <a:xfrm rot="5400000">
              <a:off x="2409210" y="-603812"/>
              <a:ext cx="5105065" cy="8364513"/>
            </a:xfrm>
            <a:custGeom>
              <a:avLst/>
              <a:gdLst>
                <a:gd name="connsiteX0" fmla="*/ 554 w 1659411"/>
                <a:gd name="connsiteY0" fmla="*/ 1030140 h 3024843"/>
                <a:gd name="connsiteX1" fmla="*/ 430943 w 1659411"/>
                <a:gd name="connsiteY1" fmla="*/ 479807 h 3024843"/>
                <a:gd name="connsiteX2" fmla="*/ 861332 w 1659411"/>
                <a:gd name="connsiteY2" fmla="*/ 29 h 3024843"/>
                <a:gd name="connsiteX3" fmla="*/ 1242332 w 1659411"/>
                <a:gd name="connsiteY3" fmla="*/ 500974 h 3024843"/>
                <a:gd name="connsiteX4" fmla="*/ 1658610 w 1659411"/>
                <a:gd name="connsiteY4" fmla="*/ 1023085 h 3024843"/>
                <a:gd name="connsiteX5" fmla="*/ 1348165 w 1659411"/>
                <a:gd name="connsiteY5" fmla="*/ 1030140 h 3024843"/>
                <a:gd name="connsiteX6" fmla="*/ 1362276 w 1659411"/>
                <a:gd name="connsiteY6" fmla="*/ 2794029 h 3024843"/>
                <a:gd name="connsiteX7" fmla="*/ 289832 w 1659411"/>
                <a:gd name="connsiteY7" fmla="*/ 2815196 h 3024843"/>
                <a:gd name="connsiteX8" fmla="*/ 339221 w 1659411"/>
                <a:gd name="connsiteY8" fmla="*/ 1058362 h 3024843"/>
                <a:gd name="connsiteX9" fmla="*/ 554 w 1659411"/>
                <a:gd name="connsiteY9" fmla="*/ 1030140 h 3024843"/>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2924141"/>
                <a:gd name="connsiteX1" fmla="*/ 430943 w 1658610"/>
                <a:gd name="connsiteY1" fmla="*/ 479778 h 2924141"/>
                <a:gd name="connsiteX2" fmla="*/ 861332 w 1658610"/>
                <a:gd name="connsiteY2" fmla="*/ 0 h 2924141"/>
                <a:gd name="connsiteX3" fmla="*/ 1242332 w 1658610"/>
                <a:gd name="connsiteY3" fmla="*/ 500945 h 2924141"/>
                <a:gd name="connsiteX4" fmla="*/ 1658610 w 1658610"/>
                <a:gd name="connsiteY4" fmla="*/ 1023056 h 2924141"/>
                <a:gd name="connsiteX5" fmla="*/ 1348165 w 1658610"/>
                <a:gd name="connsiteY5" fmla="*/ 1030111 h 2924141"/>
                <a:gd name="connsiteX6" fmla="*/ 1362276 w 1658610"/>
                <a:gd name="connsiteY6" fmla="*/ 2794000 h 2924141"/>
                <a:gd name="connsiteX7" fmla="*/ 289832 w 1658610"/>
                <a:gd name="connsiteY7" fmla="*/ 2815167 h 2924141"/>
                <a:gd name="connsiteX8" fmla="*/ 339221 w 1658610"/>
                <a:gd name="connsiteY8" fmla="*/ 1058333 h 2924141"/>
                <a:gd name="connsiteX9" fmla="*/ 554 w 1658610"/>
                <a:gd name="connsiteY9" fmla="*/ 1030111 h 2924141"/>
                <a:gd name="connsiteX0" fmla="*/ 554 w 1658610"/>
                <a:gd name="connsiteY0" fmla="*/ 1030111 h 2906678"/>
                <a:gd name="connsiteX1" fmla="*/ 430943 w 1658610"/>
                <a:gd name="connsiteY1" fmla="*/ 479778 h 2906678"/>
                <a:gd name="connsiteX2" fmla="*/ 861332 w 1658610"/>
                <a:gd name="connsiteY2" fmla="*/ 0 h 2906678"/>
                <a:gd name="connsiteX3" fmla="*/ 1242332 w 1658610"/>
                <a:gd name="connsiteY3" fmla="*/ 500945 h 2906678"/>
                <a:gd name="connsiteX4" fmla="*/ 1658610 w 1658610"/>
                <a:gd name="connsiteY4" fmla="*/ 1023056 h 2906678"/>
                <a:gd name="connsiteX5" fmla="*/ 1348165 w 1658610"/>
                <a:gd name="connsiteY5" fmla="*/ 1030111 h 2906678"/>
                <a:gd name="connsiteX6" fmla="*/ 1362276 w 1658610"/>
                <a:gd name="connsiteY6" fmla="*/ 2794000 h 2906678"/>
                <a:gd name="connsiteX7" fmla="*/ 289832 w 1658610"/>
                <a:gd name="connsiteY7" fmla="*/ 2815167 h 2906678"/>
                <a:gd name="connsiteX8" fmla="*/ 339221 w 1658610"/>
                <a:gd name="connsiteY8" fmla="*/ 1058333 h 2906678"/>
                <a:gd name="connsiteX9" fmla="*/ 554 w 1658610"/>
                <a:gd name="connsiteY9" fmla="*/ 1030111 h 2906678"/>
                <a:gd name="connsiteX0" fmla="*/ 554 w 1658610"/>
                <a:gd name="connsiteY0" fmla="*/ 1030111 h 2940187"/>
                <a:gd name="connsiteX1" fmla="*/ 430943 w 1658610"/>
                <a:gd name="connsiteY1" fmla="*/ 479778 h 2940187"/>
                <a:gd name="connsiteX2" fmla="*/ 861332 w 1658610"/>
                <a:gd name="connsiteY2" fmla="*/ 0 h 2940187"/>
                <a:gd name="connsiteX3" fmla="*/ 1242332 w 1658610"/>
                <a:gd name="connsiteY3" fmla="*/ 500945 h 2940187"/>
                <a:gd name="connsiteX4" fmla="*/ 1658610 w 1658610"/>
                <a:gd name="connsiteY4" fmla="*/ 1023056 h 2940187"/>
                <a:gd name="connsiteX5" fmla="*/ 1348165 w 1658610"/>
                <a:gd name="connsiteY5" fmla="*/ 1030111 h 2940187"/>
                <a:gd name="connsiteX6" fmla="*/ 1362276 w 1658610"/>
                <a:gd name="connsiteY6" fmla="*/ 2794000 h 2940187"/>
                <a:gd name="connsiteX7" fmla="*/ 289832 w 1658610"/>
                <a:gd name="connsiteY7" fmla="*/ 2815167 h 2940187"/>
                <a:gd name="connsiteX8" fmla="*/ 339221 w 1658610"/>
                <a:gd name="connsiteY8" fmla="*/ 1058333 h 2940187"/>
                <a:gd name="connsiteX9" fmla="*/ 554 w 1658610"/>
                <a:gd name="connsiteY9" fmla="*/ 1030111 h 294018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622 w 1658678"/>
                <a:gd name="connsiteY0" fmla="*/ 1030111 h 2815167"/>
                <a:gd name="connsiteX1" fmla="*/ 431011 w 1658678"/>
                <a:gd name="connsiteY1" fmla="*/ 479778 h 2815167"/>
                <a:gd name="connsiteX2" fmla="*/ 861400 w 1658678"/>
                <a:gd name="connsiteY2" fmla="*/ 0 h 2815167"/>
                <a:gd name="connsiteX3" fmla="*/ 1242400 w 1658678"/>
                <a:gd name="connsiteY3" fmla="*/ 500945 h 2815167"/>
                <a:gd name="connsiteX4" fmla="*/ 1658678 w 1658678"/>
                <a:gd name="connsiteY4" fmla="*/ 1023056 h 2815167"/>
                <a:gd name="connsiteX5" fmla="*/ 1348233 w 1658678"/>
                <a:gd name="connsiteY5" fmla="*/ 1030111 h 2815167"/>
                <a:gd name="connsiteX6" fmla="*/ 1362344 w 1658678"/>
                <a:gd name="connsiteY6" fmla="*/ 2794000 h 2815167"/>
                <a:gd name="connsiteX7" fmla="*/ 289900 w 1658678"/>
                <a:gd name="connsiteY7" fmla="*/ 2815167 h 2815167"/>
                <a:gd name="connsiteX8" fmla="*/ 339289 w 1658678"/>
                <a:gd name="connsiteY8" fmla="*/ 1058333 h 2815167"/>
                <a:gd name="connsiteX9" fmla="*/ 622 w 1658678"/>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8056" h="2815167">
                  <a:moveTo>
                    <a:pt x="0" y="1030111"/>
                  </a:moveTo>
                  <a:cubicBezTo>
                    <a:pt x="135232" y="841963"/>
                    <a:pt x="286926" y="651463"/>
                    <a:pt x="430389" y="479778"/>
                  </a:cubicBezTo>
                  <a:cubicBezTo>
                    <a:pt x="573852" y="308093"/>
                    <a:pt x="711436" y="151694"/>
                    <a:pt x="860778" y="0"/>
                  </a:cubicBezTo>
                  <a:cubicBezTo>
                    <a:pt x="1010121" y="165806"/>
                    <a:pt x="1108898" y="330436"/>
                    <a:pt x="1241778" y="500945"/>
                  </a:cubicBezTo>
                  <a:cubicBezTo>
                    <a:pt x="1374658" y="671454"/>
                    <a:pt x="1640417" y="934862"/>
                    <a:pt x="1658056" y="1023056"/>
                  </a:cubicBezTo>
                  <a:cubicBezTo>
                    <a:pt x="1527528" y="1026584"/>
                    <a:pt x="1474611" y="1031288"/>
                    <a:pt x="1347611" y="1030111"/>
                  </a:cubicBezTo>
                  <a:cubicBezTo>
                    <a:pt x="1333500" y="1332324"/>
                    <a:pt x="1368777" y="2489435"/>
                    <a:pt x="1361722" y="2794000"/>
                  </a:cubicBezTo>
                  <a:lnTo>
                    <a:pt x="289278" y="2815167"/>
                  </a:lnTo>
                  <a:cubicBezTo>
                    <a:pt x="288102" y="2434167"/>
                    <a:pt x="323380" y="1320564"/>
                    <a:pt x="338667" y="1058333"/>
                  </a:cubicBezTo>
                  <a:cubicBezTo>
                    <a:pt x="255177" y="1043046"/>
                    <a:pt x="161101" y="1041870"/>
                    <a:pt x="0" y="1030111"/>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p:cNvSpPr/>
            <p:nvPr/>
          </p:nvSpPr>
          <p:spPr>
            <a:xfrm>
              <a:off x="1217229" y="2278505"/>
              <a:ext cx="7072332" cy="2062103"/>
            </a:xfrm>
            <a:prstGeom prst="rect">
              <a:avLst/>
            </a:prstGeom>
          </p:spPr>
          <p:txBody>
            <a:bodyPr wrap="square">
              <a:spAutoFit/>
            </a:bodyPr>
            <a:lstStyle/>
            <a:p>
              <a:pPr lvl="0"/>
              <a:r>
                <a:rPr lang="en-GB" sz="3200" b="1" dirty="0">
                  <a:solidFill>
                    <a:srgbClr val="211F70"/>
                  </a:solidFill>
                </a:rPr>
                <a:t>7. TRUE OR FALSE?</a:t>
              </a:r>
            </a:p>
            <a:p>
              <a:pPr lvl="0"/>
              <a:r>
                <a:rPr lang="en-GB" sz="3200" b="1" dirty="0">
                  <a:solidFill>
                    <a:srgbClr val="211F70"/>
                  </a:solidFill>
                </a:rPr>
                <a:t>It is possible to inherit genes from your parents that make you more likely to develop a certain type of cancer?</a:t>
              </a:r>
            </a:p>
          </p:txBody>
        </p:sp>
      </p:grpSp>
      <p:grpSp>
        <p:nvGrpSpPr>
          <p:cNvPr id="15" name="Group 14"/>
          <p:cNvGrpSpPr/>
          <p:nvPr/>
        </p:nvGrpSpPr>
        <p:grpSpPr>
          <a:xfrm>
            <a:off x="779487" y="1025913"/>
            <a:ext cx="8364513" cy="5105065"/>
            <a:chOff x="779486" y="1025912"/>
            <a:chExt cx="8364513" cy="5105065"/>
          </a:xfrm>
          <a:solidFill>
            <a:srgbClr val="D8006B"/>
          </a:solidFill>
        </p:grpSpPr>
        <p:sp>
          <p:nvSpPr>
            <p:cNvPr id="11" name="Freeform 10"/>
            <p:cNvSpPr/>
            <p:nvPr/>
          </p:nvSpPr>
          <p:spPr>
            <a:xfrm rot="5400000">
              <a:off x="2409210" y="-603812"/>
              <a:ext cx="5105065" cy="8364513"/>
            </a:xfrm>
            <a:custGeom>
              <a:avLst/>
              <a:gdLst>
                <a:gd name="connsiteX0" fmla="*/ 554 w 1659411"/>
                <a:gd name="connsiteY0" fmla="*/ 1030140 h 3024843"/>
                <a:gd name="connsiteX1" fmla="*/ 430943 w 1659411"/>
                <a:gd name="connsiteY1" fmla="*/ 479807 h 3024843"/>
                <a:gd name="connsiteX2" fmla="*/ 861332 w 1659411"/>
                <a:gd name="connsiteY2" fmla="*/ 29 h 3024843"/>
                <a:gd name="connsiteX3" fmla="*/ 1242332 w 1659411"/>
                <a:gd name="connsiteY3" fmla="*/ 500974 h 3024843"/>
                <a:gd name="connsiteX4" fmla="*/ 1658610 w 1659411"/>
                <a:gd name="connsiteY4" fmla="*/ 1023085 h 3024843"/>
                <a:gd name="connsiteX5" fmla="*/ 1348165 w 1659411"/>
                <a:gd name="connsiteY5" fmla="*/ 1030140 h 3024843"/>
                <a:gd name="connsiteX6" fmla="*/ 1362276 w 1659411"/>
                <a:gd name="connsiteY6" fmla="*/ 2794029 h 3024843"/>
                <a:gd name="connsiteX7" fmla="*/ 289832 w 1659411"/>
                <a:gd name="connsiteY7" fmla="*/ 2815196 h 3024843"/>
                <a:gd name="connsiteX8" fmla="*/ 339221 w 1659411"/>
                <a:gd name="connsiteY8" fmla="*/ 1058362 h 3024843"/>
                <a:gd name="connsiteX9" fmla="*/ 554 w 1659411"/>
                <a:gd name="connsiteY9" fmla="*/ 1030140 h 3024843"/>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2924141"/>
                <a:gd name="connsiteX1" fmla="*/ 430943 w 1658610"/>
                <a:gd name="connsiteY1" fmla="*/ 479778 h 2924141"/>
                <a:gd name="connsiteX2" fmla="*/ 861332 w 1658610"/>
                <a:gd name="connsiteY2" fmla="*/ 0 h 2924141"/>
                <a:gd name="connsiteX3" fmla="*/ 1242332 w 1658610"/>
                <a:gd name="connsiteY3" fmla="*/ 500945 h 2924141"/>
                <a:gd name="connsiteX4" fmla="*/ 1658610 w 1658610"/>
                <a:gd name="connsiteY4" fmla="*/ 1023056 h 2924141"/>
                <a:gd name="connsiteX5" fmla="*/ 1348165 w 1658610"/>
                <a:gd name="connsiteY5" fmla="*/ 1030111 h 2924141"/>
                <a:gd name="connsiteX6" fmla="*/ 1362276 w 1658610"/>
                <a:gd name="connsiteY6" fmla="*/ 2794000 h 2924141"/>
                <a:gd name="connsiteX7" fmla="*/ 289832 w 1658610"/>
                <a:gd name="connsiteY7" fmla="*/ 2815167 h 2924141"/>
                <a:gd name="connsiteX8" fmla="*/ 339221 w 1658610"/>
                <a:gd name="connsiteY8" fmla="*/ 1058333 h 2924141"/>
                <a:gd name="connsiteX9" fmla="*/ 554 w 1658610"/>
                <a:gd name="connsiteY9" fmla="*/ 1030111 h 2924141"/>
                <a:gd name="connsiteX0" fmla="*/ 554 w 1658610"/>
                <a:gd name="connsiteY0" fmla="*/ 1030111 h 2906678"/>
                <a:gd name="connsiteX1" fmla="*/ 430943 w 1658610"/>
                <a:gd name="connsiteY1" fmla="*/ 479778 h 2906678"/>
                <a:gd name="connsiteX2" fmla="*/ 861332 w 1658610"/>
                <a:gd name="connsiteY2" fmla="*/ 0 h 2906678"/>
                <a:gd name="connsiteX3" fmla="*/ 1242332 w 1658610"/>
                <a:gd name="connsiteY3" fmla="*/ 500945 h 2906678"/>
                <a:gd name="connsiteX4" fmla="*/ 1658610 w 1658610"/>
                <a:gd name="connsiteY4" fmla="*/ 1023056 h 2906678"/>
                <a:gd name="connsiteX5" fmla="*/ 1348165 w 1658610"/>
                <a:gd name="connsiteY5" fmla="*/ 1030111 h 2906678"/>
                <a:gd name="connsiteX6" fmla="*/ 1362276 w 1658610"/>
                <a:gd name="connsiteY6" fmla="*/ 2794000 h 2906678"/>
                <a:gd name="connsiteX7" fmla="*/ 289832 w 1658610"/>
                <a:gd name="connsiteY7" fmla="*/ 2815167 h 2906678"/>
                <a:gd name="connsiteX8" fmla="*/ 339221 w 1658610"/>
                <a:gd name="connsiteY8" fmla="*/ 1058333 h 2906678"/>
                <a:gd name="connsiteX9" fmla="*/ 554 w 1658610"/>
                <a:gd name="connsiteY9" fmla="*/ 1030111 h 2906678"/>
                <a:gd name="connsiteX0" fmla="*/ 554 w 1658610"/>
                <a:gd name="connsiteY0" fmla="*/ 1030111 h 2940187"/>
                <a:gd name="connsiteX1" fmla="*/ 430943 w 1658610"/>
                <a:gd name="connsiteY1" fmla="*/ 479778 h 2940187"/>
                <a:gd name="connsiteX2" fmla="*/ 861332 w 1658610"/>
                <a:gd name="connsiteY2" fmla="*/ 0 h 2940187"/>
                <a:gd name="connsiteX3" fmla="*/ 1242332 w 1658610"/>
                <a:gd name="connsiteY3" fmla="*/ 500945 h 2940187"/>
                <a:gd name="connsiteX4" fmla="*/ 1658610 w 1658610"/>
                <a:gd name="connsiteY4" fmla="*/ 1023056 h 2940187"/>
                <a:gd name="connsiteX5" fmla="*/ 1348165 w 1658610"/>
                <a:gd name="connsiteY5" fmla="*/ 1030111 h 2940187"/>
                <a:gd name="connsiteX6" fmla="*/ 1362276 w 1658610"/>
                <a:gd name="connsiteY6" fmla="*/ 2794000 h 2940187"/>
                <a:gd name="connsiteX7" fmla="*/ 289832 w 1658610"/>
                <a:gd name="connsiteY7" fmla="*/ 2815167 h 2940187"/>
                <a:gd name="connsiteX8" fmla="*/ 339221 w 1658610"/>
                <a:gd name="connsiteY8" fmla="*/ 1058333 h 2940187"/>
                <a:gd name="connsiteX9" fmla="*/ 554 w 1658610"/>
                <a:gd name="connsiteY9" fmla="*/ 1030111 h 294018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622 w 1658678"/>
                <a:gd name="connsiteY0" fmla="*/ 1030111 h 2815167"/>
                <a:gd name="connsiteX1" fmla="*/ 431011 w 1658678"/>
                <a:gd name="connsiteY1" fmla="*/ 479778 h 2815167"/>
                <a:gd name="connsiteX2" fmla="*/ 861400 w 1658678"/>
                <a:gd name="connsiteY2" fmla="*/ 0 h 2815167"/>
                <a:gd name="connsiteX3" fmla="*/ 1242400 w 1658678"/>
                <a:gd name="connsiteY3" fmla="*/ 500945 h 2815167"/>
                <a:gd name="connsiteX4" fmla="*/ 1658678 w 1658678"/>
                <a:gd name="connsiteY4" fmla="*/ 1023056 h 2815167"/>
                <a:gd name="connsiteX5" fmla="*/ 1348233 w 1658678"/>
                <a:gd name="connsiteY5" fmla="*/ 1030111 h 2815167"/>
                <a:gd name="connsiteX6" fmla="*/ 1362344 w 1658678"/>
                <a:gd name="connsiteY6" fmla="*/ 2794000 h 2815167"/>
                <a:gd name="connsiteX7" fmla="*/ 289900 w 1658678"/>
                <a:gd name="connsiteY7" fmla="*/ 2815167 h 2815167"/>
                <a:gd name="connsiteX8" fmla="*/ 339289 w 1658678"/>
                <a:gd name="connsiteY8" fmla="*/ 1058333 h 2815167"/>
                <a:gd name="connsiteX9" fmla="*/ 622 w 1658678"/>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8056" h="2815167">
                  <a:moveTo>
                    <a:pt x="0" y="1030111"/>
                  </a:moveTo>
                  <a:cubicBezTo>
                    <a:pt x="135232" y="841963"/>
                    <a:pt x="286926" y="651463"/>
                    <a:pt x="430389" y="479778"/>
                  </a:cubicBezTo>
                  <a:cubicBezTo>
                    <a:pt x="573852" y="308093"/>
                    <a:pt x="711436" y="151694"/>
                    <a:pt x="860778" y="0"/>
                  </a:cubicBezTo>
                  <a:cubicBezTo>
                    <a:pt x="1010121" y="165806"/>
                    <a:pt x="1108898" y="330436"/>
                    <a:pt x="1241778" y="500945"/>
                  </a:cubicBezTo>
                  <a:cubicBezTo>
                    <a:pt x="1374658" y="671454"/>
                    <a:pt x="1640417" y="934862"/>
                    <a:pt x="1658056" y="1023056"/>
                  </a:cubicBezTo>
                  <a:cubicBezTo>
                    <a:pt x="1527528" y="1026584"/>
                    <a:pt x="1474611" y="1031288"/>
                    <a:pt x="1347611" y="1030111"/>
                  </a:cubicBezTo>
                  <a:cubicBezTo>
                    <a:pt x="1333500" y="1332324"/>
                    <a:pt x="1368777" y="2489435"/>
                    <a:pt x="1361722" y="2794000"/>
                  </a:cubicBezTo>
                  <a:lnTo>
                    <a:pt x="289278" y="2815167"/>
                  </a:lnTo>
                  <a:cubicBezTo>
                    <a:pt x="288102" y="2434167"/>
                    <a:pt x="323380" y="1320564"/>
                    <a:pt x="338667" y="1058333"/>
                  </a:cubicBezTo>
                  <a:cubicBezTo>
                    <a:pt x="255177" y="1043046"/>
                    <a:pt x="161101" y="1041870"/>
                    <a:pt x="0" y="1030111"/>
                  </a:cubicBezTo>
                  <a:close/>
                </a:path>
              </a:pathLst>
            </a:custGeom>
            <a:grpFill/>
            <a:ln>
              <a:solidFill>
                <a:srgbClr val="BA00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1217229" y="2278504"/>
              <a:ext cx="6694871" cy="2062103"/>
            </a:xfrm>
            <a:prstGeom prst="rect">
              <a:avLst/>
            </a:prstGeom>
            <a:noFill/>
            <a:ln>
              <a:noFill/>
            </a:ln>
          </p:spPr>
          <p:txBody>
            <a:bodyPr wrap="square">
              <a:spAutoFit/>
            </a:bodyPr>
            <a:lstStyle/>
            <a:p>
              <a:pPr lvl="0"/>
              <a:r>
                <a:rPr lang="en-GB" sz="3200" b="1" dirty="0">
                  <a:solidFill>
                    <a:srgbClr val="211F70"/>
                  </a:solidFill>
                </a:rPr>
                <a:t>TRUE</a:t>
              </a:r>
            </a:p>
            <a:p>
              <a:pPr lvl="0"/>
              <a:r>
                <a:rPr lang="en-GB" sz="3200" b="1" dirty="0">
                  <a:solidFill>
                    <a:srgbClr val="211F70"/>
                  </a:solidFill>
                </a:rPr>
                <a:t>But this doesn’t necessarily mean you will get cancer. It just means you’re at higher risk</a:t>
              </a:r>
            </a:p>
          </p:txBody>
        </p:sp>
      </p:grpSp>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sp>
        <p:nvSpPr>
          <p:cNvPr id="9" name="TextBox 8"/>
          <p:cNvSpPr txBox="1"/>
          <p:nvPr/>
        </p:nvSpPr>
        <p:spPr>
          <a:xfrm>
            <a:off x="1839950" y="237384"/>
            <a:ext cx="6999250" cy="646331"/>
          </a:xfrm>
          <a:prstGeom prst="rect">
            <a:avLst/>
          </a:prstGeom>
          <a:noFill/>
        </p:spPr>
        <p:txBody>
          <a:bodyPr wrap="square" rtlCol="0">
            <a:spAutoFit/>
          </a:bodyPr>
          <a:lstStyle/>
          <a:p>
            <a:r>
              <a:rPr lang="en-GB" sz="3600" b="1" dirty="0">
                <a:solidFill>
                  <a:srgbClr val="002060"/>
                </a:solidFill>
              </a:rPr>
              <a:t>QUIZ</a:t>
            </a:r>
          </a:p>
        </p:txBody>
      </p:sp>
    </p:spTree>
    <p:extLst>
      <p:ext uri="{BB962C8B-B14F-4D97-AF65-F5344CB8AC3E}">
        <p14:creationId xmlns:p14="http://schemas.microsoft.com/office/powerpoint/2010/main" val="387631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782" y="825901"/>
            <a:ext cx="7903581" cy="4796789"/>
            <a:chOff x="685782" y="825901"/>
            <a:chExt cx="7903581" cy="4796789"/>
          </a:xfrm>
        </p:grpSpPr>
        <p:sp>
          <p:nvSpPr>
            <p:cNvPr id="10" name="Freeform 9"/>
            <p:cNvSpPr/>
            <p:nvPr/>
          </p:nvSpPr>
          <p:spPr>
            <a:xfrm>
              <a:off x="685782" y="825901"/>
              <a:ext cx="7903581" cy="4796789"/>
            </a:xfrm>
            <a:custGeom>
              <a:avLst/>
              <a:gdLst>
                <a:gd name="connsiteX0" fmla="*/ 1337919 w 2721928"/>
                <a:gd name="connsiteY0" fmla="*/ 1617 h 1932306"/>
                <a:gd name="connsiteX1" fmla="*/ 1075858 w 2721928"/>
                <a:gd name="connsiteY1" fmla="*/ 52013 h 1932306"/>
                <a:gd name="connsiteX2" fmla="*/ 770120 w 2721928"/>
                <a:gd name="connsiteY2" fmla="*/ 223358 h 1932306"/>
                <a:gd name="connsiteX3" fmla="*/ 615571 w 2721928"/>
                <a:gd name="connsiteY3" fmla="*/ 424940 h 1932306"/>
                <a:gd name="connsiteX4" fmla="*/ 531577 w 2721928"/>
                <a:gd name="connsiteY4" fmla="*/ 787789 h 1932306"/>
                <a:gd name="connsiteX5" fmla="*/ 259437 w 2721928"/>
                <a:gd name="connsiteY5" fmla="*/ 875141 h 1932306"/>
                <a:gd name="connsiteX6" fmla="*/ 81370 w 2721928"/>
                <a:gd name="connsiteY6" fmla="*/ 1036407 h 1932306"/>
                <a:gd name="connsiteX7" fmla="*/ 736 w 2721928"/>
                <a:gd name="connsiteY7" fmla="*/ 1261507 h 1932306"/>
                <a:gd name="connsiteX8" fmla="*/ 51132 w 2721928"/>
                <a:gd name="connsiteY8" fmla="*/ 1560521 h 1932306"/>
                <a:gd name="connsiteX9" fmla="*/ 205681 w 2721928"/>
                <a:gd name="connsiteY9" fmla="*/ 1792341 h 1932306"/>
                <a:gd name="connsiteX10" fmla="*/ 457663 w 2721928"/>
                <a:gd name="connsiteY10" fmla="*/ 1906571 h 1932306"/>
                <a:gd name="connsiteX11" fmla="*/ 726443 w 2721928"/>
                <a:gd name="connsiteY11" fmla="*/ 1923369 h 1932306"/>
                <a:gd name="connsiteX12" fmla="*/ 1391675 w 2721928"/>
                <a:gd name="connsiteY12" fmla="*/ 1923369 h 1932306"/>
                <a:gd name="connsiteX13" fmla="*/ 2043468 w 2721928"/>
                <a:gd name="connsiteY13" fmla="*/ 1930089 h 1932306"/>
                <a:gd name="connsiteX14" fmla="*/ 2392883 w 2721928"/>
                <a:gd name="connsiteY14" fmla="*/ 1879693 h 1932306"/>
                <a:gd name="connsiteX15" fmla="*/ 2557511 w 2721928"/>
                <a:gd name="connsiteY15" fmla="*/ 1762103 h 1932306"/>
                <a:gd name="connsiteX16" fmla="*/ 2695261 w 2721928"/>
                <a:gd name="connsiteY16" fmla="*/ 1506766 h 1932306"/>
                <a:gd name="connsiteX17" fmla="*/ 2712060 w 2721928"/>
                <a:gd name="connsiteY17" fmla="*/ 1224550 h 1932306"/>
                <a:gd name="connsiteX18" fmla="*/ 2581029 w 2721928"/>
                <a:gd name="connsiteY18" fmla="*/ 969213 h 1932306"/>
                <a:gd name="connsiteX19" fmla="*/ 2366005 w 2721928"/>
                <a:gd name="connsiteY19" fmla="*/ 824745 h 1932306"/>
                <a:gd name="connsiteX20" fmla="*/ 2181218 w 2721928"/>
                <a:gd name="connsiteY20" fmla="*/ 784429 h 1932306"/>
                <a:gd name="connsiteX21" fmla="*/ 2080425 w 2721928"/>
                <a:gd name="connsiteY21" fmla="*/ 371185 h 1932306"/>
                <a:gd name="connsiteX22" fmla="*/ 1757889 w 2721928"/>
                <a:gd name="connsiteY22" fmla="*/ 99049 h 1932306"/>
                <a:gd name="connsiteX23" fmla="*/ 1337919 w 2721928"/>
                <a:gd name="connsiteY23" fmla="*/ 1617 h 1932306"/>
                <a:gd name="connsiteX0" fmla="*/ 1337919 w 2721928"/>
                <a:gd name="connsiteY0" fmla="*/ 0 h 1930689"/>
                <a:gd name="connsiteX1" fmla="*/ 770120 w 2721928"/>
                <a:gd name="connsiteY1" fmla="*/ 22174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757889 w 2721928"/>
                <a:gd name="connsiteY21" fmla="*/ 97432 h 1930689"/>
                <a:gd name="connsiteX22" fmla="*/ 1337919 w 2721928"/>
                <a:gd name="connsiteY22" fmla="*/ 0 h 1930689"/>
                <a:gd name="connsiteX0" fmla="*/ 1337919 w 2721928"/>
                <a:gd name="connsiteY0" fmla="*/ 704 h 1931393"/>
                <a:gd name="connsiteX1" fmla="*/ 874272 w 2721928"/>
                <a:gd name="connsiteY1" fmla="*/ 138453 h 1931393"/>
                <a:gd name="connsiteX2" fmla="*/ 615571 w 2721928"/>
                <a:gd name="connsiteY2" fmla="*/ 424027 h 1931393"/>
                <a:gd name="connsiteX3" fmla="*/ 531577 w 2721928"/>
                <a:gd name="connsiteY3" fmla="*/ 786876 h 1931393"/>
                <a:gd name="connsiteX4" fmla="*/ 259437 w 2721928"/>
                <a:gd name="connsiteY4" fmla="*/ 874228 h 1931393"/>
                <a:gd name="connsiteX5" fmla="*/ 81370 w 2721928"/>
                <a:gd name="connsiteY5" fmla="*/ 1035494 h 1931393"/>
                <a:gd name="connsiteX6" fmla="*/ 736 w 2721928"/>
                <a:gd name="connsiteY6" fmla="*/ 1260594 h 1931393"/>
                <a:gd name="connsiteX7" fmla="*/ 51132 w 2721928"/>
                <a:gd name="connsiteY7" fmla="*/ 1559608 h 1931393"/>
                <a:gd name="connsiteX8" fmla="*/ 205681 w 2721928"/>
                <a:gd name="connsiteY8" fmla="*/ 1791428 h 1931393"/>
                <a:gd name="connsiteX9" fmla="*/ 457663 w 2721928"/>
                <a:gd name="connsiteY9" fmla="*/ 1905658 h 1931393"/>
                <a:gd name="connsiteX10" fmla="*/ 726443 w 2721928"/>
                <a:gd name="connsiteY10" fmla="*/ 1922456 h 1931393"/>
                <a:gd name="connsiteX11" fmla="*/ 1391675 w 2721928"/>
                <a:gd name="connsiteY11" fmla="*/ 1922456 h 1931393"/>
                <a:gd name="connsiteX12" fmla="*/ 2043468 w 2721928"/>
                <a:gd name="connsiteY12" fmla="*/ 1929176 h 1931393"/>
                <a:gd name="connsiteX13" fmla="*/ 2392883 w 2721928"/>
                <a:gd name="connsiteY13" fmla="*/ 1878780 h 1931393"/>
                <a:gd name="connsiteX14" fmla="*/ 2557511 w 2721928"/>
                <a:gd name="connsiteY14" fmla="*/ 1761190 h 1931393"/>
                <a:gd name="connsiteX15" fmla="*/ 2695261 w 2721928"/>
                <a:gd name="connsiteY15" fmla="*/ 1505853 h 1931393"/>
                <a:gd name="connsiteX16" fmla="*/ 2712060 w 2721928"/>
                <a:gd name="connsiteY16" fmla="*/ 1223637 h 1931393"/>
                <a:gd name="connsiteX17" fmla="*/ 2581029 w 2721928"/>
                <a:gd name="connsiteY17" fmla="*/ 968300 h 1931393"/>
                <a:gd name="connsiteX18" fmla="*/ 2366005 w 2721928"/>
                <a:gd name="connsiteY18" fmla="*/ 823832 h 1931393"/>
                <a:gd name="connsiteX19" fmla="*/ 2181218 w 2721928"/>
                <a:gd name="connsiteY19" fmla="*/ 783516 h 1931393"/>
                <a:gd name="connsiteX20" fmla="*/ 2080425 w 2721928"/>
                <a:gd name="connsiteY20" fmla="*/ 370272 h 1931393"/>
                <a:gd name="connsiteX21" fmla="*/ 1757889 w 2721928"/>
                <a:gd name="connsiteY21" fmla="*/ 98136 h 1931393"/>
                <a:gd name="connsiteX22" fmla="*/ 1337919 w 2721928"/>
                <a:gd name="connsiteY22" fmla="*/ 704 h 1931393"/>
                <a:gd name="connsiteX0" fmla="*/ 1337919 w 2721928"/>
                <a:gd name="connsiteY0" fmla="*/ 145 h 1930834"/>
                <a:gd name="connsiteX1" fmla="*/ 894431 w 2721928"/>
                <a:gd name="connsiteY1" fmla="*/ 114376 h 1930834"/>
                <a:gd name="connsiteX2" fmla="*/ 615571 w 2721928"/>
                <a:gd name="connsiteY2" fmla="*/ 423468 h 1930834"/>
                <a:gd name="connsiteX3" fmla="*/ 531577 w 2721928"/>
                <a:gd name="connsiteY3" fmla="*/ 786317 h 1930834"/>
                <a:gd name="connsiteX4" fmla="*/ 259437 w 2721928"/>
                <a:gd name="connsiteY4" fmla="*/ 873669 h 1930834"/>
                <a:gd name="connsiteX5" fmla="*/ 81370 w 2721928"/>
                <a:gd name="connsiteY5" fmla="*/ 1034935 h 1930834"/>
                <a:gd name="connsiteX6" fmla="*/ 736 w 2721928"/>
                <a:gd name="connsiteY6" fmla="*/ 1260035 h 1930834"/>
                <a:gd name="connsiteX7" fmla="*/ 51132 w 2721928"/>
                <a:gd name="connsiteY7" fmla="*/ 1559049 h 1930834"/>
                <a:gd name="connsiteX8" fmla="*/ 205681 w 2721928"/>
                <a:gd name="connsiteY8" fmla="*/ 1790869 h 1930834"/>
                <a:gd name="connsiteX9" fmla="*/ 457663 w 2721928"/>
                <a:gd name="connsiteY9" fmla="*/ 1905099 h 1930834"/>
                <a:gd name="connsiteX10" fmla="*/ 726443 w 2721928"/>
                <a:gd name="connsiteY10" fmla="*/ 1921897 h 1930834"/>
                <a:gd name="connsiteX11" fmla="*/ 1391675 w 2721928"/>
                <a:gd name="connsiteY11" fmla="*/ 1921897 h 1930834"/>
                <a:gd name="connsiteX12" fmla="*/ 2043468 w 2721928"/>
                <a:gd name="connsiteY12" fmla="*/ 1928617 h 1930834"/>
                <a:gd name="connsiteX13" fmla="*/ 2392883 w 2721928"/>
                <a:gd name="connsiteY13" fmla="*/ 1878221 h 1930834"/>
                <a:gd name="connsiteX14" fmla="*/ 2557511 w 2721928"/>
                <a:gd name="connsiteY14" fmla="*/ 1760631 h 1930834"/>
                <a:gd name="connsiteX15" fmla="*/ 2695261 w 2721928"/>
                <a:gd name="connsiteY15" fmla="*/ 1505294 h 1930834"/>
                <a:gd name="connsiteX16" fmla="*/ 2712060 w 2721928"/>
                <a:gd name="connsiteY16" fmla="*/ 1223078 h 1930834"/>
                <a:gd name="connsiteX17" fmla="*/ 2581029 w 2721928"/>
                <a:gd name="connsiteY17" fmla="*/ 967741 h 1930834"/>
                <a:gd name="connsiteX18" fmla="*/ 2366005 w 2721928"/>
                <a:gd name="connsiteY18" fmla="*/ 823273 h 1930834"/>
                <a:gd name="connsiteX19" fmla="*/ 2181218 w 2721928"/>
                <a:gd name="connsiteY19" fmla="*/ 782957 h 1930834"/>
                <a:gd name="connsiteX20" fmla="*/ 2080425 w 2721928"/>
                <a:gd name="connsiteY20" fmla="*/ 369713 h 1930834"/>
                <a:gd name="connsiteX21" fmla="*/ 1757889 w 2721928"/>
                <a:gd name="connsiteY21" fmla="*/ 97577 h 1930834"/>
                <a:gd name="connsiteX22" fmla="*/ 1337919 w 2721928"/>
                <a:gd name="connsiteY22" fmla="*/ 145 h 1930834"/>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21928" h="1930689">
                  <a:moveTo>
                    <a:pt x="1337919" y="0"/>
                  </a:moveTo>
                  <a:cubicBezTo>
                    <a:pt x="1186730" y="0"/>
                    <a:pt x="1014822" y="43677"/>
                    <a:pt x="894431" y="114231"/>
                  </a:cubicBezTo>
                  <a:cubicBezTo>
                    <a:pt x="774040" y="184785"/>
                    <a:pt x="676047" y="311333"/>
                    <a:pt x="615571" y="423323"/>
                  </a:cubicBezTo>
                  <a:cubicBezTo>
                    <a:pt x="555095" y="535313"/>
                    <a:pt x="540536" y="701060"/>
                    <a:pt x="531577" y="786172"/>
                  </a:cubicBezTo>
                  <a:cubicBezTo>
                    <a:pt x="468861" y="800731"/>
                    <a:pt x="334471" y="832088"/>
                    <a:pt x="259437" y="873524"/>
                  </a:cubicBezTo>
                  <a:cubicBezTo>
                    <a:pt x="184403" y="914960"/>
                    <a:pt x="124487" y="970396"/>
                    <a:pt x="81370" y="1034790"/>
                  </a:cubicBezTo>
                  <a:cubicBezTo>
                    <a:pt x="38253" y="1099184"/>
                    <a:pt x="5776" y="1172538"/>
                    <a:pt x="736" y="1259890"/>
                  </a:cubicBezTo>
                  <a:cubicBezTo>
                    <a:pt x="-4304" y="1347242"/>
                    <a:pt x="16974" y="1470432"/>
                    <a:pt x="51132" y="1558904"/>
                  </a:cubicBezTo>
                  <a:cubicBezTo>
                    <a:pt x="85289" y="1647376"/>
                    <a:pt x="137926" y="1733049"/>
                    <a:pt x="205681" y="1790724"/>
                  </a:cubicBezTo>
                  <a:cubicBezTo>
                    <a:pt x="273436" y="1848399"/>
                    <a:pt x="370869" y="1883116"/>
                    <a:pt x="457663" y="1904954"/>
                  </a:cubicBezTo>
                  <a:cubicBezTo>
                    <a:pt x="544457" y="1926792"/>
                    <a:pt x="570774" y="1918952"/>
                    <a:pt x="726443" y="1921752"/>
                  </a:cubicBezTo>
                  <a:cubicBezTo>
                    <a:pt x="882112" y="1924552"/>
                    <a:pt x="1391675" y="1921752"/>
                    <a:pt x="1391675" y="1921752"/>
                  </a:cubicBezTo>
                  <a:cubicBezTo>
                    <a:pt x="1611179" y="1922872"/>
                    <a:pt x="1876600" y="1935751"/>
                    <a:pt x="2043468" y="1928472"/>
                  </a:cubicBezTo>
                  <a:cubicBezTo>
                    <a:pt x="2210336" y="1921193"/>
                    <a:pt x="2307209" y="1906074"/>
                    <a:pt x="2392883" y="1878076"/>
                  </a:cubicBezTo>
                  <a:cubicBezTo>
                    <a:pt x="2478557" y="1850078"/>
                    <a:pt x="2507115" y="1822640"/>
                    <a:pt x="2557511" y="1760486"/>
                  </a:cubicBezTo>
                  <a:cubicBezTo>
                    <a:pt x="2607907" y="1698332"/>
                    <a:pt x="2669503" y="1594741"/>
                    <a:pt x="2695261" y="1505149"/>
                  </a:cubicBezTo>
                  <a:cubicBezTo>
                    <a:pt x="2721019" y="1415557"/>
                    <a:pt x="2731099" y="1312525"/>
                    <a:pt x="2712060" y="1222933"/>
                  </a:cubicBezTo>
                  <a:cubicBezTo>
                    <a:pt x="2693021" y="1133341"/>
                    <a:pt x="2638705" y="1034230"/>
                    <a:pt x="2581029" y="967596"/>
                  </a:cubicBezTo>
                  <a:cubicBezTo>
                    <a:pt x="2523353" y="900962"/>
                    <a:pt x="2432640" y="853925"/>
                    <a:pt x="2366005" y="823128"/>
                  </a:cubicBezTo>
                  <a:cubicBezTo>
                    <a:pt x="2299370" y="792331"/>
                    <a:pt x="2252333" y="794570"/>
                    <a:pt x="2181218" y="782812"/>
                  </a:cubicBezTo>
                  <a:cubicBezTo>
                    <a:pt x="2184017" y="676981"/>
                    <a:pt x="2150980" y="483798"/>
                    <a:pt x="2080425" y="369568"/>
                  </a:cubicBezTo>
                  <a:cubicBezTo>
                    <a:pt x="2009870" y="255338"/>
                    <a:pt x="1926997" y="176384"/>
                    <a:pt x="1801566" y="114230"/>
                  </a:cubicBezTo>
                  <a:cubicBezTo>
                    <a:pt x="1676135" y="52076"/>
                    <a:pt x="1489108" y="0"/>
                    <a:pt x="1337919" y="0"/>
                  </a:cubicBezTo>
                  <a:close/>
                </a:path>
              </a:pathLst>
            </a:custGeom>
            <a:solidFill>
              <a:srgbClr val="D800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p:cNvSpPr/>
            <p:nvPr/>
          </p:nvSpPr>
          <p:spPr>
            <a:xfrm>
              <a:off x="2336799" y="1861614"/>
              <a:ext cx="4618183" cy="3539430"/>
            </a:xfrm>
            <a:prstGeom prst="rect">
              <a:avLst/>
            </a:prstGeom>
          </p:spPr>
          <p:txBody>
            <a:bodyPr wrap="square">
              <a:spAutoFit/>
            </a:bodyPr>
            <a:lstStyle/>
            <a:p>
              <a:pPr lvl="0"/>
              <a:r>
                <a:rPr lang="en-GB" sz="3200" b="1" dirty="0">
                  <a:solidFill>
                    <a:srgbClr val="002060"/>
                  </a:solidFill>
                </a:rPr>
                <a:t>8. TRUE OR FALSE?</a:t>
              </a:r>
            </a:p>
            <a:p>
              <a:pPr lvl="0"/>
              <a:r>
                <a:rPr lang="en-GB" sz="3200" b="1" dirty="0">
                  <a:solidFill>
                    <a:srgbClr val="002060"/>
                  </a:solidFill>
                </a:rPr>
                <a:t>Cell division is a natural process, needed for the growth, repair and replacement of cells in the body...</a:t>
              </a:r>
            </a:p>
            <a:p>
              <a:endParaRPr lang="en-GB" sz="3200" b="1" dirty="0">
                <a:solidFill>
                  <a:srgbClr val="002060"/>
                </a:solidFill>
              </a:endParaRPr>
            </a:p>
          </p:txBody>
        </p:sp>
      </p:grpSp>
      <p:sp>
        <p:nvSpPr>
          <p:cNvPr id="5" name="TextBox 4"/>
          <p:cNvSpPr txBox="1"/>
          <p:nvPr/>
        </p:nvSpPr>
        <p:spPr>
          <a:xfrm>
            <a:off x="1130553" y="1486080"/>
            <a:ext cx="874796" cy="646331"/>
          </a:xfrm>
          <a:prstGeom prst="rect">
            <a:avLst/>
          </a:prstGeom>
          <a:noFill/>
        </p:spPr>
        <p:txBody>
          <a:bodyPr wrap="none" rtlCol="0">
            <a:spAutoFit/>
          </a:bodyPr>
          <a:lstStyle/>
          <a:p>
            <a:pPr algn="ctr"/>
            <a:r>
              <a:rPr lang="en-US" dirty="0">
                <a:solidFill>
                  <a:schemeClr val="bg1"/>
                </a:solidFill>
              </a:rPr>
              <a:t>Sample</a:t>
            </a:r>
          </a:p>
          <a:p>
            <a:pPr algn="ctr"/>
            <a:r>
              <a:rPr lang="en-US" dirty="0">
                <a:solidFill>
                  <a:schemeClr val="bg1"/>
                </a:solidFill>
              </a:rPr>
              <a:t>text</a:t>
            </a:r>
          </a:p>
        </p:txBody>
      </p:sp>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sp>
        <p:nvSpPr>
          <p:cNvPr id="9" name="TextBox 8"/>
          <p:cNvSpPr txBox="1"/>
          <p:nvPr/>
        </p:nvSpPr>
        <p:spPr>
          <a:xfrm>
            <a:off x="1839950" y="237384"/>
            <a:ext cx="6999250" cy="646331"/>
          </a:xfrm>
          <a:prstGeom prst="rect">
            <a:avLst/>
          </a:prstGeom>
          <a:noFill/>
        </p:spPr>
        <p:txBody>
          <a:bodyPr wrap="square" rtlCol="0">
            <a:spAutoFit/>
          </a:bodyPr>
          <a:lstStyle/>
          <a:p>
            <a:r>
              <a:rPr lang="en-GB" sz="3600" b="1" dirty="0">
                <a:solidFill>
                  <a:srgbClr val="002060"/>
                </a:solidFill>
              </a:rPr>
              <a:t>QUIZ</a:t>
            </a:r>
          </a:p>
        </p:txBody>
      </p:sp>
      <p:grpSp>
        <p:nvGrpSpPr>
          <p:cNvPr id="12" name="Group 11"/>
          <p:cNvGrpSpPr/>
          <p:nvPr/>
        </p:nvGrpSpPr>
        <p:grpSpPr>
          <a:xfrm>
            <a:off x="685782" y="827490"/>
            <a:ext cx="7902000" cy="4795200"/>
            <a:chOff x="685782" y="827490"/>
            <a:chExt cx="7902000" cy="4795200"/>
          </a:xfrm>
          <a:solidFill>
            <a:srgbClr val="BABABA"/>
          </a:solidFill>
        </p:grpSpPr>
        <p:sp>
          <p:nvSpPr>
            <p:cNvPr id="7" name="Freeform 6"/>
            <p:cNvSpPr/>
            <p:nvPr/>
          </p:nvSpPr>
          <p:spPr>
            <a:xfrm>
              <a:off x="685782" y="827490"/>
              <a:ext cx="7902000" cy="4795200"/>
            </a:xfrm>
            <a:custGeom>
              <a:avLst/>
              <a:gdLst>
                <a:gd name="connsiteX0" fmla="*/ 1337919 w 2721928"/>
                <a:gd name="connsiteY0" fmla="*/ 1617 h 1932306"/>
                <a:gd name="connsiteX1" fmla="*/ 1075858 w 2721928"/>
                <a:gd name="connsiteY1" fmla="*/ 52013 h 1932306"/>
                <a:gd name="connsiteX2" fmla="*/ 770120 w 2721928"/>
                <a:gd name="connsiteY2" fmla="*/ 223358 h 1932306"/>
                <a:gd name="connsiteX3" fmla="*/ 615571 w 2721928"/>
                <a:gd name="connsiteY3" fmla="*/ 424940 h 1932306"/>
                <a:gd name="connsiteX4" fmla="*/ 531577 w 2721928"/>
                <a:gd name="connsiteY4" fmla="*/ 787789 h 1932306"/>
                <a:gd name="connsiteX5" fmla="*/ 259437 w 2721928"/>
                <a:gd name="connsiteY5" fmla="*/ 875141 h 1932306"/>
                <a:gd name="connsiteX6" fmla="*/ 81370 w 2721928"/>
                <a:gd name="connsiteY6" fmla="*/ 1036407 h 1932306"/>
                <a:gd name="connsiteX7" fmla="*/ 736 w 2721928"/>
                <a:gd name="connsiteY7" fmla="*/ 1261507 h 1932306"/>
                <a:gd name="connsiteX8" fmla="*/ 51132 w 2721928"/>
                <a:gd name="connsiteY8" fmla="*/ 1560521 h 1932306"/>
                <a:gd name="connsiteX9" fmla="*/ 205681 w 2721928"/>
                <a:gd name="connsiteY9" fmla="*/ 1792341 h 1932306"/>
                <a:gd name="connsiteX10" fmla="*/ 457663 w 2721928"/>
                <a:gd name="connsiteY10" fmla="*/ 1906571 h 1932306"/>
                <a:gd name="connsiteX11" fmla="*/ 726443 w 2721928"/>
                <a:gd name="connsiteY11" fmla="*/ 1923369 h 1932306"/>
                <a:gd name="connsiteX12" fmla="*/ 1391675 w 2721928"/>
                <a:gd name="connsiteY12" fmla="*/ 1923369 h 1932306"/>
                <a:gd name="connsiteX13" fmla="*/ 2043468 w 2721928"/>
                <a:gd name="connsiteY13" fmla="*/ 1930089 h 1932306"/>
                <a:gd name="connsiteX14" fmla="*/ 2392883 w 2721928"/>
                <a:gd name="connsiteY14" fmla="*/ 1879693 h 1932306"/>
                <a:gd name="connsiteX15" fmla="*/ 2557511 w 2721928"/>
                <a:gd name="connsiteY15" fmla="*/ 1762103 h 1932306"/>
                <a:gd name="connsiteX16" fmla="*/ 2695261 w 2721928"/>
                <a:gd name="connsiteY16" fmla="*/ 1506766 h 1932306"/>
                <a:gd name="connsiteX17" fmla="*/ 2712060 w 2721928"/>
                <a:gd name="connsiteY17" fmla="*/ 1224550 h 1932306"/>
                <a:gd name="connsiteX18" fmla="*/ 2581029 w 2721928"/>
                <a:gd name="connsiteY18" fmla="*/ 969213 h 1932306"/>
                <a:gd name="connsiteX19" fmla="*/ 2366005 w 2721928"/>
                <a:gd name="connsiteY19" fmla="*/ 824745 h 1932306"/>
                <a:gd name="connsiteX20" fmla="*/ 2181218 w 2721928"/>
                <a:gd name="connsiteY20" fmla="*/ 784429 h 1932306"/>
                <a:gd name="connsiteX21" fmla="*/ 2080425 w 2721928"/>
                <a:gd name="connsiteY21" fmla="*/ 371185 h 1932306"/>
                <a:gd name="connsiteX22" fmla="*/ 1757889 w 2721928"/>
                <a:gd name="connsiteY22" fmla="*/ 99049 h 1932306"/>
                <a:gd name="connsiteX23" fmla="*/ 1337919 w 2721928"/>
                <a:gd name="connsiteY23" fmla="*/ 1617 h 1932306"/>
                <a:gd name="connsiteX0" fmla="*/ 1337919 w 2721928"/>
                <a:gd name="connsiteY0" fmla="*/ 0 h 1930689"/>
                <a:gd name="connsiteX1" fmla="*/ 770120 w 2721928"/>
                <a:gd name="connsiteY1" fmla="*/ 22174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757889 w 2721928"/>
                <a:gd name="connsiteY21" fmla="*/ 97432 h 1930689"/>
                <a:gd name="connsiteX22" fmla="*/ 1337919 w 2721928"/>
                <a:gd name="connsiteY22" fmla="*/ 0 h 1930689"/>
                <a:gd name="connsiteX0" fmla="*/ 1337919 w 2721928"/>
                <a:gd name="connsiteY0" fmla="*/ 704 h 1931393"/>
                <a:gd name="connsiteX1" fmla="*/ 874272 w 2721928"/>
                <a:gd name="connsiteY1" fmla="*/ 138453 h 1931393"/>
                <a:gd name="connsiteX2" fmla="*/ 615571 w 2721928"/>
                <a:gd name="connsiteY2" fmla="*/ 424027 h 1931393"/>
                <a:gd name="connsiteX3" fmla="*/ 531577 w 2721928"/>
                <a:gd name="connsiteY3" fmla="*/ 786876 h 1931393"/>
                <a:gd name="connsiteX4" fmla="*/ 259437 w 2721928"/>
                <a:gd name="connsiteY4" fmla="*/ 874228 h 1931393"/>
                <a:gd name="connsiteX5" fmla="*/ 81370 w 2721928"/>
                <a:gd name="connsiteY5" fmla="*/ 1035494 h 1931393"/>
                <a:gd name="connsiteX6" fmla="*/ 736 w 2721928"/>
                <a:gd name="connsiteY6" fmla="*/ 1260594 h 1931393"/>
                <a:gd name="connsiteX7" fmla="*/ 51132 w 2721928"/>
                <a:gd name="connsiteY7" fmla="*/ 1559608 h 1931393"/>
                <a:gd name="connsiteX8" fmla="*/ 205681 w 2721928"/>
                <a:gd name="connsiteY8" fmla="*/ 1791428 h 1931393"/>
                <a:gd name="connsiteX9" fmla="*/ 457663 w 2721928"/>
                <a:gd name="connsiteY9" fmla="*/ 1905658 h 1931393"/>
                <a:gd name="connsiteX10" fmla="*/ 726443 w 2721928"/>
                <a:gd name="connsiteY10" fmla="*/ 1922456 h 1931393"/>
                <a:gd name="connsiteX11" fmla="*/ 1391675 w 2721928"/>
                <a:gd name="connsiteY11" fmla="*/ 1922456 h 1931393"/>
                <a:gd name="connsiteX12" fmla="*/ 2043468 w 2721928"/>
                <a:gd name="connsiteY12" fmla="*/ 1929176 h 1931393"/>
                <a:gd name="connsiteX13" fmla="*/ 2392883 w 2721928"/>
                <a:gd name="connsiteY13" fmla="*/ 1878780 h 1931393"/>
                <a:gd name="connsiteX14" fmla="*/ 2557511 w 2721928"/>
                <a:gd name="connsiteY14" fmla="*/ 1761190 h 1931393"/>
                <a:gd name="connsiteX15" fmla="*/ 2695261 w 2721928"/>
                <a:gd name="connsiteY15" fmla="*/ 1505853 h 1931393"/>
                <a:gd name="connsiteX16" fmla="*/ 2712060 w 2721928"/>
                <a:gd name="connsiteY16" fmla="*/ 1223637 h 1931393"/>
                <a:gd name="connsiteX17" fmla="*/ 2581029 w 2721928"/>
                <a:gd name="connsiteY17" fmla="*/ 968300 h 1931393"/>
                <a:gd name="connsiteX18" fmla="*/ 2366005 w 2721928"/>
                <a:gd name="connsiteY18" fmla="*/ 823832 h 1931393"/>
                <a:gd name="connsiteX19" fmla="*/ 2181218 w 2721928"/>
                <a:gd name="connsiteY19" fmla="*/ 783516 h 1931393"/>
                <a:gd name="connsiteX20" fmla="*/ 2080425 w 2721928"/>
                <a:gd name="connsiteY20" fmla="*/ 370272 h 1931393"/>
                <a:gd name="connsiteX21" fmla="*/ 1757889 w 2721928"/>
                <a:gd name="connsiteY21" fmla="*/ 98136 h 1931393"/>
                <a:gd name="connsiteX22" fmla="*/ 1337919 w 2721928"/>
                <a:gd name="connsiteY22" fmla="*/ 704 h 1931393"/>
                <a:gd name="connsiteX0" fmla="*/ 1337919 w 2721928"/>
                <a:gd name="connsiteY0" fmla="*/ 145 h 1930834"/>
                <a:gd name="connsiteX1" fmla="*/ 894431 w 2721928"/>
                <a:gd name="connsiteY1" fmla="*/ 114376 h 1930834"/>
                <a:gd name="connsiteX2" fmla="*/ 615571 w 2721928"/>
                <a:gd name="connsiteY2" fmla="*/ 423468 h 1930834"/>
                <a:gd name="connsiteX3" fmla="*/ 531577 w 2721928"/>
                <a:gd name="connsiteY3" fmla="*/ 786317 h 1930834"/>
                <a:gd name="connsiteX4" fmla="*/ 259437 w 2721928"/>
                <a:gd name="connsiteY4" fmla="*/ 873669 h 1930834"/>
                <a:gd name="connsiteX5" fmla="*/ 81370 w 2721928"/>
                <a:gd name="connsiteY5" fmla="*/ 1034935 h 1930834"/>
                <a:gd name="connsiteX6" fmla="*/ 736 w 2721928"/>
                <a:gd name="connsiteY6" fmla="*/ 1260035 h 1930834"/>
                <a:gd name="connsiteX7" fmla="*/ 51132 w 2721928"/>
                <a:gd name="connsiteY7" fmla="*/ 1559049 h 1930834"/>
                <a:gd name="connsiteX8" fmla="*/ 205681 w 2721928"/>
                <a:gd name="connsiteY8" fmla="*/ 1790869 h 1930834"/>
                <a:gd name="connsiteX9" fmla="*/ 457663 w 2721928"/>
                <a:gd name="connsiteY9" fmla="*/ 1905099 h 1930834"/>
                <a:gd name="connsiteX10" fmla="*/ 726443 w 2721928"/>
                <a:gd name="connsiteY10" fmla="*/ 1921897 h 1930834"/>
                <a:gd name="connsiteX11" fmla="*/ 1391675 w 2721928"/>
                <a:gd name="connsiteY11" fmla="*/ 1921897 h 1930834"/>
                <a:gd name="connsiteX12" fmla="*/ 2043468 w 2721928"/>
                <a:gd name="connsiteY12" fmla="*/ 1928617 h 1930834"/>
                <a:gd name="connsiteX13" fmla="*/ 2392883 w 2721928"/>
                <a:gd name="connsiteY13" fmla="*/ 1878221 h 1930834"/>
                <a:gd name="connsiteX14" fmla="*/ 2557511 w 2721928"/>
                <a:gd name="connsiteY14" fmla="*/ 1760631 h 1930834"/>
                <a:gd name="connsiteX15" fmla="*/ 2695261 w 2721928"/>
                <a:gd name="connsiteY15" fmla="*/ 1505294 h 1930834"/>
                <a:gd name="connsiteX16" fmla="*/ 2712060 w 2721928"/>
                <a:gd name="connsiteY16" fmla="*/ 1223078 h 1930834"/>
                <a:gd name="connsiteX17" fmla="*/ 2581029 w 2721928"/>
                <a:gd name="connsiteY17" fmla="*/ 967741 h 1930834"/>
                <a:gd name="connsiteX18" fmla="*/ 2366005 w 2721928"/>
                <a:gd name="connsiteY18" fmla="*/ 823273 h 1930834"/>
                <a:gd name="connsiteX19" fmla="*/ 2181218 w 2721928"/>
                <a:gd name="connsiteY19" fmla="*/ 782957 h 1930834"/>
                <a:gd name="connsiteX20" fmla="*/ 2080425 w 2721928"/>
                <a:gd name="connsiteY20" fmla="*/ 369713 h 1930834"/>
                <a:gd name="connsiteX21" fmla="*/ 1757889 w 2721928"/>
                <a:gd name="connsiteY21" fmla="*/ 97577 h 1930834"/>
                <a:gd name="connsiteX22" fmla="*/ 1337919 w 2721928"/>
                <a:gd name="connsiteY22" fmla="*/ 145 h 1930834"/>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21928" h="1930689">
                  <a:moveTo>
                    <a:pt x="1337919" y="0"/>
                  </a:moveTo>
                  <a:cubicBezTo>
                    <a:pt x="1186730" y="0"/>
                    <a:pt x="1014822" y="43677"/>
                    <a:pt x="894431" y="114231"/>
                  </a:cubicBezTo>
                  <a:cubicBezTo>
                    <a:pt x="774040" y="184785"/>
                    <a:pt x="676047" y="311333"/>
                    <a:pt x="615571" y="423323"/>
                  </a:cubicBezTo>
                  <a:cubicBezTo>
                    <a:pt x="555095" y="535313"/>
                    <a:pt x="540536" y="701060"/>
                    <a:pt x="531577" y="786172"/>
                  </a:cubicBezTo>
                  <a:cubicBezTo>
                    <a:pt x="468861" y="800731"/>
                    <a:pt x="334471" y="832088"/>
                    <a:pt x="259437" y="873524"/>
                  </a:cubicBezTo>
                  <a:cubicBezTo>
                    <a:pt x="184403" y="914960"/>
                    <a:pt x="124487" y="970396"/>
                    <a:pt x="81370" y="1034790"/>
                  </a:cubicBezTo>
                  <a:cubicBezTo>
                    <a:pt x="38253" y="1099184"/>
                    <a:pt x="5776" y="1172538"/>
                    <a:pt x="736" y="1259890"/>
                  </a:cubicBezTo>
                  <a:cubicBezTo>
                    <a:pt x="-4304" y="1347242"/>
                    <a:pt x="16974" y="1470432"/>
                    <a:pt x="51132" y="1558904"/>
                  </a:cubicBezTo>
                  <a:cubicBezTo>
                    <a:pt x="85289" y="1647376"/>
                    <a:pt x="137926" y="1733049"/>
                    <a:pt x="205681" y="1790724"/>
                  </a:cubicBezTo>
                  <a:cubicBezTo>
                    <a:pt x="273436" y="1848399"/>
                    <a:pt x="370869" y="1883116"/>
                    <a:pt x="457663" y="1904954"/>
                  </a:cubicBezTo>
                  <a:cubicBezTo>
                    <a:pt x="544457" y="1926792"/>
                    <a:pt x="570774" y="1918952"/>
                    <a:pt x="726443" y="1921752"/>
                  </a:cubicBezTo>
                  <a:cubicBezTo>
                    <a:pt x="882112" y="1924552"/>
                    <a:pt x="1391675" y="1921752"/>
                    <a:pt x="1391675" y="1921752"/>
                  </a:cubicBezTo>
                  <a:cubicBezTo>
                    <a:pt x="1611179" y="1922872"/>
                    <a:pt x="1876600" y="1935751"/>
                    <a:pt x="2043468" y="1928472"/>
                  </a:cubicBezTo>
                  <a:cubicBezTo>
                    <a:pt x="2210336" y="1921193"/>
                    <a:pt x="2307209" y="1906074"/>
                    <a:pt x="2392883" y="1878076"/>
                  </a:cubicBezTo>
                  <a:cubicBezTo>
                    <a:pt x="2478557" y="1850078"/>
                    <a:pt x="2507115" y="1822640"/>
                    <a:pt x="2557511" y="1760486"/>
                  </a:cubicBezTo>
                  <a:cubicBezTo>
                    <a:pt x="2607907" y="1698332"/>
                    <a:pt x="2669503" y="1594741"/>
                    <a:pt x="2695261" y="1505149"/>
                  </a:cubicBezTo>
                  <a:cubicBezTo>
                    <a:pt x="2721019" y="1415557"/>
                    <a:pt x="2731099" y="1312525"/>
                    <a:pt x="2712060" y="1222933"/>
                  </a:cubicBezTo>
                  <a:cubicBezTo>
                    <a:pt x="2693021" y="1133341"/>
                    <a:pt x="2638705" y="1034230"/>
                    <a:pt x="2581029" y="967596"/>
                  </a:cubicBezTo>
                  <a:cubicBezTo>
                    <a:pt x="2523353" y="900962"/>
                    <a:pt x="2432640" y="853925"/>
                    <a:pt x="2366005" y="823128"/>
                  </a:cubicBezTo>
                  <a:cubicBezTo>
                    <a:pt x="2299370" y="792331"/>
                    <a:pt x="2252333" y="794570"/>
                    <a:pt x="2181218" y="782812"/>
                  </a:cubicBezTo>
                  <a:cubicBezTo>
                    <a:pt x="2184017" y="676981"/>
                    <a:pt x="2150980" y="483798"/>
                    <a:pt x="2080425" y="369568"/>
                  </a:cubicBezTo>
                  <a:cubicBezTo>
                    <a:pt x="2009870" y="255338"/>
                    <a:pt x="1926997" y="176384"/>
                    <a:pt x="1801566" y="114230"/>
                  </a:cubicBezTo>
                  <a:cubicBezTo>
                    <a:pt x="1676135" y="52076"/>
                    <a:pt x="1489108" y="0"/>
                    <a:pt x="1337919" y="0"/>
                  </a:cubicBezTo>
                  <a:close/>
                </a:path>
              </a:pathLst>
            </a:custGeom>
            <a:grpFill/>
            <a:ln>
              <a:solidFill>
                <a:srgbClr val="BABAB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b="1" dirty="0">
                <a:solidFill>
                  <a:srgbClr val="002060"/>
                </a:solidFill>
              </a:endParaRPr>
            </a:p>
          </p:txBody>
        </p:sp>
        <p:sp>
          <p:nvSpPr>
            <p:cNvPr id="11" name="Rectangle 10"/>
            <p:cNvSpPr/>
            <p:nvPr/>
          </p:nvSpPr>
          <p:spPr>
            <a:xfrm>
              <a:off x="2489199" y="2014014"/>
              <a:ext cx="4618183" cy="2554545"/>
            </a:xfrm>
            <a:prstGeom prst="rect">
              <a:avLst/>
            </a:prstGeom>
            <a:noFill/>
            <a:ln>
              <a:noFill/>
            </a:ln>
          </p:spPr>
          <p:txBody>
            <a:bodyPr wrap="square">
              <a:spAutoFit/>
            </a:bodyPr>
            <a:lstStyle/>
            <a:p>
              <a:pPr lvl="0"/>
              <a:r>
                <a:rPr lang="en-GB" sz="3200" b="1" dirty="0">
                  <a:solidFill>
                    <a:srgbClr val="002060"/>
                  </a:solidFill>
                </a:rPr>
                <a:t>TRUE</a:t>
              </a:r>
            </a:p>
            <a:p>
              <a:pPr lvl="0"/>
              <a:r>
                <a:rPr lang="en-GB" sz="3200" b="1" dirty="0">
                  <a:solidFill>
                    <a:srgbClr val="002060"/>
                  </a:solidFill>
                </a:rPr>
                <a:t>But if it gets out of control, cancer can develop</a:t>
              </a:r>
            </a:p>
            <a:p>
              <a:endParaRPr lang="en-GB" sz="3200" b="1" dirty="0">
                <a:solidFill>
                  <a:srgbClr val="002060"/>
                </a:solidFill>
              </a:endParaRPr>
            </a:p>
          </p:txBody>
        </p:sp>
      </p:grpSp>
    </p:spTree>
    <p:extLst>
      <p:ext uri="{BB962C8B-B14F-4D97-AF65-F5344CB8AC3E}">
        <p14:creationId xmlns:p14="http://schemas.microsoft.com/office/powerpoint/2010/main" val="235272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YOU SHOULD WASH YOUR HANDS WHEN YOU:</a:t>
            </a:r>
          </a:p>
        </p:txBody>
      </p:sp>
      <p:sp>
        <p:nvSpPr>
          <p:cNvPr id="3" name="Content Placeholder 2"/>
          <p:cNvSpPr>
            <a:spLocks noGrp="1"/>
          </p:cNvSpPr>
          <p:nvPr>
            <p:ph idx="1"/>
          </p:nvPr>
        </p:nvSpPr>
        <p:spPr/>
        <p:txBody>
          <a:bodyPr>
            <a:noAutofit/>
          </a:bodyPr>
          <a:lstStyle/>
          <a:p>
            <a:r>
              <a:rPr lang="en-CA" sz="3200" dirty="0"/>
              <a:t>Use the toilet</a:t>
            </a:r>
          </a:p>
          <a:p>
            <a:r>
              <a:rPr lang="en-CA" sz="3200" dirty="0"/>
              <a:t>Play with animals</a:t>
            </a:r>
          </a:p>
          <a:p>
            <a:r>
              <a:rPr lang="en-CA" sz="3200" dirty="0"/>
              <a:t>Handle money</a:t>
            </a:r>
          </a:p>
          <a:p>
            <a:r>
              <a:rPr lang="en-CA" sz="3200" dirty="0"/>
              <a:t>Cough, sneeze or blow your nose</a:t>
            </a:r>
          </a:p>
          <a:p>
            <a:r>
              <a:rPr lang="en-CA" sz="3200" dirty="0"/>
              <a:t>Before preparing or touching food</a:t>
            </a:r>
          </a:p>
          <a:p>
            <a:endParaRPr lang="en-CA" sz="3200" dirty="0"/>
          </a:p>
          <a:p>
            <a:r>
              <a:rPr lang="en-CA" sz="3200" dirty="0"/>
              <a:t>Illnesses and diseases caused by bacteria and viruses can be very serious and may even cause death if not properly treated!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8"/>
          <p:cNvSpPr/>
          <p:nvPr/>
        </p:nvSpPr>
        <p:spPr>
          <a:xfrm>
            <a:off x="1454047" y="1025912"/>
            <a:ext cx="7193650" cy="2009388"/>
          </a:xfrm>
          <a:custGeom>
            <a:avLst/>
            <a:gdLst>
              <a:gd name="connsiteX0" fmla="*/ 0 w 1911265"/>
              <a:gd name="connsiteY0" fmla="*/ 0 h 702536"/>
              <a:gd name="connsiteX1" fmla="*/ 1911265 w 1911265"/>
              <a:gd name="connsiteY1" fmla="*/ 0 h 702536"/>
              <a:gd name="connsiteX2" fmla="*/ 1911265 w 1911265"/>
              <a:gd name="connsiteY2" fmla="*/ 702536 h 702536"/>
              <a:gd name="connsiteX3" fmla="*/ 0 w 1911265"/>
              <a:gd name="connsiteY3" fmla="*/ 702536 h 702536"/>
              <a:gd name="connsiteX4" fmla="*/ 0 w 1911265"/>
              <a:gd name="connsiteY4" fmla="*/ 0 h 702536"/>
              <a:gd name="connsiteX0" fmla="*/ 0 w 1911265"/>
              <a:gd name="connsiteY0" fmla="*/ 0 h 702536"/>
              <a:gd name="connsiteX1" fmla="*/ 1911265 w 1911265"/>
              <a:gd name="connsiteY1" fmla="*/ 0 h 702536"/>
              <a:gd name="connsiteX2" fmla="*/ 1911265 w 1911265"/>
              <a:gd name="connsiteY2" fmla="*/ 702536 h 702536"/>
              <a:gd name="connsiteX3" fmla="*/ 54488 w 1911265"/>
              <a:gd name="connsiteY3" fmla="*/ 677388 h 702536"/>
              <a:gd name="connsiteX4" fmla="*/ 0 w 1911265"/>
              <a:gd name="connsiteY4" fmla="*/ 0 h 702536"/>
              <a:gd name="connsiteX0" fmla="*/ 12574 w 1923839"/>
              <a:gd name="connsiteY0" fmla="*/ 0 h 710918"/>
              <a:gd name="connsiteX1" fmla="*/ 1923839 w 1923839"/>
              <a:gd name="connsiteY1" fmla="*/ 0 h 710918"/>
              <a:gd name="connsiteX2" fmla="*/ 1923839 w 1923839"/>
              <a:gd name="connsiteY2" fmla="*/ 702536 h 710918"/>
              <a:gd name="connsiteX3" fmla="*/ 0 w 1923839"/>
              <a:gd name="connsiteY3" fmla="*/ 710918 h 710918"/>
              <a:gd name="connsiteX4" fmla="*/ 12574 w 1923839"/>
              <a:gd name="connsiteY4" fmla="*/ 0 h 710918"/>
              <a:gd name="connsiteX0" fmla="*/ 12574 w 1982518"/>
              <a:gd name="connsiteY0" fmla="*/ 0 h 710918"/>
              <a:gd name="connsiteX1" fmla="*/ 1923839 w 1982518"/>
              <a:gd name="connsiteY1" fmla="*/ 0 h 710918"/>
              <a:gd name="connsiteX2" fmla="*/ 1982518 w 1982518"/>
              <a:gd name="connsiteY2" fmla="*/ 698344 h 710918"/>
              <a:gd name="connsiteX3" fmla="*/ 0 w 1982518"/>
              <a:gd name="connsiteY3" fmla="*/ 710918 h 710918"/>
              <a:gd name="connsiteX4" fmla="*/ 12574 w 1982518"/>
              <a:gd name="connsiteY4" fmla="*/ 0 h 710918"/>
              <a:gd name="connsiteX0" fmla="*/ 12574 w 1982518"/>
              <a:gd name="connsiteY0" fmla="*/ 0 h 710918"/>
              <a:gd name="connsiteX1" fmla="*/ 1948988 w 1982518"/>
              <a:gd name="connsiteY1" fmla="*/ 0 h 710918"/>
              <a:gd name="connsiteX2" fmla="*/ 1982518 w 1982518"/>
              <a:gd name="connsiteY2" fmla="*/ 698344 h 710918"/>
              <a:gd name="connsiteX3" fmla="*/ 0 w 1982518"/>
              <a:gd name="connsiteY3" fmla="*/ 710918 h 710918"/>
              <a:gd name="connsiteX4" fmla="*/ 12574 w 1982518"/>
              <a:gd name="connsiteY4" fmla="*/ 0 h 710918"/>
              <a:gd name="connsiteX0" fmla="*/ 92210 w 1982518"/>
              <a:gd name="connsiteY0" fmla="*/ 125739 h 710918"/>
              <a:gd name="connsiteX1" fmla="*/ 1948988 w 1982518"/>
              <a:gd name="connsiteY1" fmla="*/ 0 h 710918"/>
              <a:gd name="connsiteX2" fmla="*/ 1982518 w 1982518"/>
              <a:gd name="connsiteY2" fmla="*/ 698344 h 710918"/>
              <a:gd name="connsiteX3" fmla="*/ 0 w 1982518"/>
              <a:gd name="connsiteY3" fmla="*/ 710918 h 710918"/>
              <a:gd name="connsiteX4" fmla="*/ 92210 w 1982518"/>
              <a:gd name="connsiteY4" fmla="*/ 125739 h 710918"/>
              <a:gd name="connsiteX0" fmla="*/ 0 w 1982518"/>
              <a:gd name="connsiteY0" fmla="*/ 29339 h 710918"/>
              <a:gd name="connsiteX1" fmla="*/ 1948988 w 1982518"/>
              <a:gd name="connsiteY1" fmla="*/ 0 h 710918"/>
              <a:gd name="connsiteX2" fmla="*/ 1982518 w 1982518"/>
              <a:gd name="connsiteY2" fmla="*/ 698344 h 710918"/>
              <a:gd name="connsiteX3" fmla="*/ 0 w 1982518"/>
              <a:gd name="connsiteY3" fmla="*/ 710918 h 710918"/>
              <a:gd name="connsiteX4" fmla="*/ 0 w 1982518"/>
              <a:gd name="connsiteY4" fmla="*/ 29339 h 71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518" h="710918">
                <a:moveTo>
                  <a:pt x="0" y="29339"/>
                </a:moveTo>
                <a:lnTo>
                  <a:pt x="1948988" y="0"/>
                </a:lnTo>
                <a:lnTo>
                  <a:pt x="1982518" y="698344"/>
                </a:lnTo>
                <a:lnTo>
                  <a:pt x="0" y="710918"/>
                </a:lnTo>
                <a:lnTo>
                  <a:pt x="0" y="29339"/>
                </a:ln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sp>
        <p:nvSpPr>
          <p:cNvPr id="3" name="Rectangle 2"/>
          <p:cNvSpPr/>
          <p:nvPr/>
        </p:nvSpPr>
        <p:spPr>
          <a:xfrm>
            <a:off x="1734117" y="1295735"/>
            <a:ext cx="6700689" cy="2062103"/>
          </a:xfrm>
          <a:prstGeom prst="rect">
            <a:avLst/>
          </a:prstGeom>
        </p:spPr>
        <p:txBody>
          <a:bodyPr wrap="square">
            <a:spAutoFit/>
          </a:bodyPr>
          <a:lstStyle/>
          <a:p>
            <a:pPr lvl="0"/>
            <a:r>
              <a:rPr lang="en-GB" sz="3200" b="1" dirty="0">
                <a:solidFill>
                  <a:srgbClr val="002060"/>
                </a:solidFill>
              </a:rPr>
              <a:t>9. TRUE OR FALSE?</a:t>
            </a:r>
          </a:p>
          <a:p>
            <a:pPr lvl="0"/>
            <a:r>
              <a:rPr lang="en-GB" sz="3200" b="1" dirty="0">
                <a:solidFill>
                  <a:srgbClr val="002060"/>
                </a:solidFill>
              </a:rPr>
              <a:t>Using deodorants can increase the risk of developing cancer...</a:t>
            </a:r>
          </a:p>
          <a:p>
            <a:endParaRPr lang="en-GB" sz="3200" b="1" dirty="0">
              <a:solidFill>
                <a:srgbClr val="002060"/>
              </a:solidFill>
            </a:endParaRPr>
          </a:p>
        </p:txBody>
      </p:sp>
      <p:grpSp>
        <p:nvGrpSpPr>
          <p:cNvPr id="14" name="Group 13"/>
          <p:cNvGrpSpPr/>
          <p:nvPr/>
        </p:nvGrpSpPr>
        <p:grpSpPr>
          <a:xfrm>
            <a:off x="1261893" y="3357838"/>
            <a:ext cx="7172913" cy="2334117"/>
            <a:chOff x="1261893" y="3850280"/>
            <a:chExt cx="7172913" cy="1841675"/>
          </a:xfrm>
        </p:grpSpPr>
        <p:sp>
          <p:nvSpPr>
            <p:cNvPr id="9" name="Rectangle 18"/>
            <p:cNvSpPr/>
            <p:nvPr/>
          </p:nvSpPr>
          <p:spPr>
            <a:xfrm>
              <a:off x="1261893" y="3850280"/>
              <a:ext cx="7172913" cy="1841675"/>
            </a:xfrm>
            <a:custGeom>
              <a:avLst/>
              <a:gdLst>
                <a:gd name="connsiteX0" fmla="*/ 0 w 1911265"/>
                <a:gd name="connsiteY0" fmla="*/ 0 h 702536"/>
                <a:gd name="connsiteX1" fmla="*/ 1911265 w 1911265"/>
                <a:gd name="connsiteY1" fmla="*/ 0 h 702536"/>
                <a:gd name="connsiteX2" fmla="*/ 1911265 w 1911265"/>
                <a:gd name="connsiteY2" fmla="*/ 702536 h 702536"/>
                <a:gd name="connsiteX3" fmla="*/ 0 w 1911265"/>
                <a:gd name="connsiteY3" fmla="*/ 702536 h 702536"/>
                <a:gd name="connsiteX4" fmla="*/ 0 w 1911265"/>
                <a:gd name="connsiteY4" fmla="*/ 0 h 702536"/>
                <a:gd name="connsiteX0" fmla="*/ 0 w 1911265"/>
                <a:gd name="connsiteY0" fmla="*/ 0 h 702536"/>
                <a:gd name="connsiteX1" fmla="*/ 1911265 w 1911265"/>
                <a:gd name="connsiteY1" fmla="*/ 0 h 702536"/>
                <a:gd name="connsiteX2" fmla="*/ 1911265 w 1911265"/>
                <a:gd name="connsiteY2" fmla="*/ 702536 h 702536"/>
                <a:gd name="connsiteX3" fmla="*/ 54488 w 1911265"/>
                <a:gd name="connsiteY3" fmla="*/ 677388 h 702536"/>
                <a:gd name="connsiteX4" fmla="*/ 0 w 1911265"/>
                <a:gd name="connsiteY4" fmla="*/ 0 h 702536"/>
                <a:gd name="connsiteX0" fmla="*/ 12574 w 1923839"/>
                <a:gd name="connsiteY0" fmla="*/ 0 h 710918"/>
                <a:gd name="connsiteX1" fmla="*/ 1923839 w 1923839"/>
                <a:gd name="connsiteY1" fmla="*/ 0 h 710918"/>
                <a:gd name="connsiteX2" fmla="*/ 1923839 w 1923839"/>
                <a:gd name="connsiteY2" fmla="*/ 702536 h 710918"/>
                <a:gd name="connsiteX3" fmla="*/ 0 w 1923839"/>
                <a:gd name="connsiteY3" fmla="*/ 710918 h 710918"/>
                <a:gd name="connsiteX4" fmla="*/ 12574 w 1923839"/>
                <a:gd name="connsiteY4" fmla="*/ 0 h 710918"/>
                <a:gd name="connsiteX0" fmla="*/ 12574 w 1982518"/>
                <a:gd name="connsiteY0" fmla="*/ 0 h 710918"/>
                <a:gd name="connsiteX1" fmla="*/ 1923839 w 1982518"/>
                <a:gd name="connsiteY1" fmla="*/ 0 h 710918"/>
                <a:gd name="connsiteX2" fmla="*/ 1982518 w 1982518"/>
                <a:gd name="connsiteY2" fmla="*/ 698344 h 710918"/>
                <a:gd name="connsiteX3" fmla="*/ 0 w 1982518"/>
                <a:gd name="connsiteY3" fmla="*/ 710918 h 710918"/>
                <a:gd name="connsiteX4" fmla="*/ 12574 w 1982518"/>
                <a:gd name="connsiteY4" fmla="*/ 0 h 710918"/>
                <a:gd name="connsiteX0" fmla="*/ 12574 w 1982518"/>
                <a:gd name="connsiteY0" fmla="*/ 0 h 710918"/>
                <a:gd name="connsiteX1" fmla="*/ 1948988 w 1982518"/>
                <a:gd name="connsiteY1" fmla="*/ 0 h 710918"/>
                <a:gd name="connsiteX2" fmla="*/ 1982518 w 1982518"/>
                <a:gd name="connsiteY2" fmla="*/ 698344 h 710918"/>
                <a:gd name="connsiteX3" fmla="*/ 0 w 1982518"/>
                <a:gd name="connsiteY3" fmla="*/ 710918 h 710918"/>
                <a:gd name="connsiteX4" fmla="*/ 12574 w 1982518"/>
                <a:gd name="connsiteY4" fmla="*/ 0 h 710918"/>
                <a:gd name="connsiteX0" fmla="*/ 92210 w 1982518"/>
                <a:gd name="connsiteY0" fmla="*/ 125739 h 710918"/>
                <a:gd name="connsiteX1" fmla="*/ 1948988 w 1982518"/>
                <a:gd name="connsiteY1" fmla="*/ 0 h 710918"/>
                <a:gd name="connsiteX2" fmla="*/ 1982518 w 1982518"/>
                <a:gd name="connsiteY2" fmla="*/ 698344 h 710918"/>
                <a:gd name="connsiteX3" fmla="*/ 0 w 1982518"/>
                <a:gd name="connsiteY3" fmla="*/ 710918 h 710918"/>
                <a:gd name="connsiteX4" fmla="*/ 92210 w 1982518"/>
                <a:gd name="connsiteY4" fmla="*/ 125739 h 710918"/>
                <a:gd name="connsiteX0" fmla="*/ 0 w 1982518"/>
                <a:gd name="connsiteY0" fmla="*/ 29339 h 710918"/>
                <a:gd name="connsiteX1" fmla="*/ 1948988 w 1982518"/>
                <a:gd name="connsiteY1" fmla="*/ 0 h 710918"/>
                <a:gd name="connsiteX2" fmla="*/ 1982518 w 1982518"/>
                <a:gd name="connsiteY2" fmla="*/ 698344 h 710918"/>
                <a:gd name="connsiteX3" fmla="*/ 0 w 1982518"/>
                <a:gd name="connsiteY3" fmla="*/ 710918 h 710918"/>
                <a:gd name="connsiteX4" fmla="*/ 0 w 1982518"/>
                <a:gd name="connsiteY4" fmla="*/ 29339 h 710918"/>
                <a:gd name="connsiteX0" fmla="*/ 0 w 1982518"/>
                <a:gd name="connsiteY0" fmla="*/ 0 h 681579"/>
                <a:gd name="connsiteX1" fmla="*/ 1856778 w 1982518"/>
                <a:gd name="connsiteY1" fmla="*/ 96400 h 681579"/>
                <a:gd name="connsiteX2" fmla="*/ 1982518 w 1982518"/>
                <a:gd name="connsiteY2" fmla="*/ 669005 h 681579"/>
                <a:gd name="connsiteX3" fmla="*/ 0 w 1982518"/>
                <a:gd name="connsiteY3" fmla="*/ 681579 h 681579"/>
                <a:gd name="connsiteX4" fmla="*/ 0 w 1982518"/>
                <a:gd name="connsiteY4" fmla="*/ 0 h 681579"/>
                <a:gd name="connsiteX0" fmla="*/ 0 w 1982518"/>
                <a:gd name="connsiteY0" fmla="*/ 4191 h 685770"/>
                <a:gd name="connsiteX1" fmla="*/ 1940605 w 1982518"/>
                <a:gd name="connsiteY1" fmla="*/ 0 h 685770"/>
                <a:gd name="connsiteX2" fmla="*/ 1982518 w 1982518"/>
                <a:gd name="connsiteY2" fmla="*/ 673196 h 685770"/>
                <a:gd name="connsiteX3" fmla="*/ 0 w 1982518"/>
                <a:gd name="connsiteY3" fmla="*/ 685770 h 685770"/>
                <a:gd name="connsiteX4" fmla="*/ 0 w 1982518"/>
                <a:gd name="connsiteY4" fmla="*/ 4191 h 685770"/>
                <a:gd name="connsiteX0" fmla="*/ 0 w 1940605"/>
                <a:gd name="connsiteY0" fmla="*/ 4191 h 685770"/>
                <a:gd name="connsiteX1" fmla="*/ 1940605 w 1940605"/>
                <a:gd name="connsiteY1" fmla="*/ 0 h 685770"/>
                <a:gd name="connsiteX2" fmla="*/ 1751993 w 1940605"/>
                <a:gd name="connsiteY2" fmla="*/ 593562 h 685770"/>
                <a:gd name="connsiteX3" fmla="*/ 0 w 1940605"/>
                <a:gd name="connsiteY3" fmla="*/ 685770 h 685770"/>
                <a:gd name="connsiteX4" fmla="*/ 0 w 1940605"/>
                <a:gd name="connsiteY4" fmla="*/ 4191 h 685770"/>
                <a:gd name="connsiteX0" fmla="*/ 0 w 1940605"/>
                <a:gd name="connsiteY0" fmla="*/ 4191 h 685770"/>
                <a:gd name="connsiteX1" fmla="*/ 1940605 w 1940605"/>
                <a:gd name="connsiteY1" fmla="*/ 0 h 685770"/>
                <a:gd name="connsiteX2" fmla="*/ 1940605 w 1940605"/>
                <a:gd name="connsiteY2" fmla="*/ 652240 h 685770"/>
                <a:gd name="connsiteX3" fmla="*/ 0 w 1940605"/>
                <a:gd name="connsiteY3" fmla="*/ 685770 h 685770"/>
                <a:gd name="connsiteX4" fmla="*/ 0 w 1940605"/>
                <a:gd name="connsiteY4" fmla="*/ 4191 h 685770"/>
                <a:gd name="connsiteX0" fmla="*/ 0 w 1940605"/>
                <a:gd name="connsiteY0" fmla="*/ 4191 h 652240"/>
                <a:gd name="connsiteX1" fmla="*/ 1940605 w 1940605"/>
                <a:gd name="connsiteY1" fmla="*/ 0 h 652240"/>
                <a:gd name="connsiteX2" fmla="*/ 1940605 w 1940605"/>
                <a:gd name="connsiteY2" fmla="*/ 652240 h 652240"/>
                <a:gd name="connsiteX3" fmla="*/ 75444 w 1940605"/>
                <a:gd name="connsiteY3" fmla="*/ 484588 h 652240"/>
                <a:gd name="connsiteX4" fmla="*/ 0 w 1940605"/>
                <a:gd name="connsiteY4" fmla="*/ 4191 h 652240"/>
                <a:gd name="connsiteX0" fmla="*/ 16766 w 1957371"/>
                <a:gd name="connsiteY0" fmla="*/ 4191 h 652240"/>
                <a:gd name="connsiteX1" fmla="*/ 1957371 w 1957371"/>
                <a:gd name="connsiteY1" fmla="*/ 0 h 652240"/>
                <a:gd name="connsiteX2" fmla="*/ 1957371 w 1957371"/>
                <a:gd name="connsiteY2" fmla="*/ 652240 h 652240"/>
                <a:gd name="connsiteX3" fmla="*/ 0 w 1957371"/>
                <a:gd name="connsiteY3" fmla="*/ 627092 h 652240"/>
                <a:gd name="connsiteX4" fmla="*/ 16766 w 1957371"/>
                <a:gd name="connsiteY4" fmla="*/ 4191 h 652240"/>
                <a:gd name="connsiteX0" fmla="*/ 62871 w 1957371"/>
                <a:gd name="connsiteY0" fmla="*/ 4191 h 652240"/>
                <a:gd name="connsiteX1" fmla="*/ 1957371 w 1957371"/>
                <a:gd name="connsiteY1" fmla="*/ 0 h 652240"/>
                <a:gd name="connsiteX2" fmla="*/ 1957371 w 1957371"/>
                <a:gd name="connsiteY2" fmla="*/ 652240 h 652240"/>
                <a:gd name="connsiteX3" fmla="*/ 0 w 1957371"/>
                <a:gd name="connsiteY3" fmla="*/ 627092 h 652240"/>
                <a:gd name="connsiteX4" fmla="*/ 62871 w 1957371"/>
                <a:gd name="connsiteY4" fmla="*/ 4191 h 652240"/>
                <a:gd name="connsiteX0" fmla="*/ 33532 w 1957371"/>
                <a:gd name="connsiteY0" fmla="*/ 0 h 656432"/>
                <a:gd name="connsiteX1" fmla="*/ 1957371 w 1957371"/>
                <a:gd name="connsiteY1" fmla="*/ 4192 h 656432"/>
                <a:gd name="connsiteX2" fmla="*/ 1957371 w 1957371"/>
                <a:gd name="connsiteY2" fmla="*/ 656432 h 656432"/>
                <a:gd name="connsiteX3" fmla="*/ 0 w 1957371"/>
                <a:gd name="connsiteY3" fmla="*/ 631284 h 656432"/>
                <a:gd name="connsiteX4" fmla="*/ 33532 w 1957371"/>
                <a:gd name="connsiteY4" fmla="*/ 0 h 656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371" h="656432">
                  <a:moveTo>
                    <a:pt x="33532" y="0"/>
                  </a:moveTo>
                  <a:lnTo>
                    <a:pt x="1957371" y="4192"/>
                  </a:lnTo>
                  <a:lnTo>
                    <a:pt x="1957371" y="656432"/>
                  </a:lnTo>
                  <a:lnTo>
                    <a:pt x="0" y="631284"/>
                  </a:lnTo>
                  <a:lnTo>
                    <a:pt x="33532" y="0"/>
                  </a:ln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1454047" y="3995540"/>
              <a:ext cx="6980759" cy="1627049"/>
            </a:xfrm>
            <a:prstGeom prst="rect">
              <a:avLst/>
            </a:prstGeom>
          </p:spPr>
          <p:txBody>
            <a:bodyPr wrap="square">
              <a:spAutoFit/>
            </a:bodyPr>
            <a:lstStyle/>
            <a:p>
              <a:r>
                <a:rPr lang="en-GB" sz="3200" b="1" dirty="0">
                  <a:solidFill>
                    <a:srgbClr val="002060"/>
                  </a:solidFill>
                </a:rPr>
                <a:t>FALSE</a:t>
              </a:r>
            </a:p>
            <a:p>
              <a:r>
                <a:rPr lang="en-GB" sz="3200" b="1" dirty="0">
                  <a:solidFill>
                    <a:srgbClr val="002060"/>
                  </a:solidFill>
                </a:rPr>
                <a:t>This rumour was started by an email hoax and has no scientific evidence to support it</a:t>
              </a:r>
            </a:p>
          </p:txBody>
        </p:sp>
      </p:grpSp>
      <p:sp>
        <p:nvSpPr>
          <p:cNvPr id="13" name="TextBox 12"/>
          <p:cNvSpPr txBox="1"/>
          <p:nvPr/>
        </p:nvSpPr>
        <p:spPr>
          <a:xfrm>
            <a:off x="1839950" y="237384"/>
            <a:ext cx="6999250" cy="646331"/>
          </a:xfrm>
          <a:prstGeom prst="rect">
            <a:avLst/>
          </a:prstGeom>
          <a:noFill/>
        </p:spPr>
        <p:txBody>
          <a:bodyPr wrap="square" rtlCol="0">
            <a:spAutoFit/>
          </a:bodyPr>
          <a:lstStyle/>
          <a:p>
            <a:r>
              <a:rPr lang="en-GB" sz="3600" b="1" dirty="0">
                <a:solidFill>
                  <a:srgbClr val="002060"/>
                </a:solidFill>
              </a:rPr>
              <a:t>QUIZ</a:t>
            </a:r>
          </a:p>
        </p:txBody>
      </p:sp>
    </p:spTree>
    <p:extLst>
      <p:ext uri="{BB962C8B-B14F-4D97-AF65-F5344CB8AC3E}">
        <p14:creationId xmlns:p14="http://schemas.microsoft.com/office/powerpoint/2010/main" val="11573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911559" y="960262"/>
            <a:ext cx="6310858" cy="5075074"/>
            <a:chOff x="1663909" y="1025912"/>
            <a:chExt cx="6310858" cy="5075074"/>
          </a:xfrm>
          <a:solidFill>
            <a:srgbClr val="D8006B"/>
          </a:solidFill>
        </p:grpSpPr>
        <p:sp>
          <p:nvSpPr>
            <p:cNvPr id="10" name="Freeform 9"/>
            <p:cNvSpPr/>
            <p:nvPr/>
          </p:nvSpPr>
          <p:spPr>
            <a:xfrm>
              <a:off x="1663909" y="1025912"/>
              <a:ext cx="6310858" cy="5075074"/>
            </a:xfrm>
            <a:custGeom>
              <a:avLst/>
              <a:gdLst>
                <a:gd name="connsiteX0" fmla="*/ 89726 w 2364011"/>
                <a:gd name="connsiteY0" fmla="*/ 110915 h 2482375"/>
                <a:gd name="connsiteX1" fmla="*/ 2372 w 2364011"/>
                <a:gd name="connsiteY1" fmla="*/ 154591 h 2482375"/>
                <a:gd name="connsiteX2" fmla="*/ 72927 w 2364011"/>
                <a:gd name="connsiteY2" fmla="*/ 809734 h 2482375"/>
                <a:gd name="connsiteX3" fmla="*/ 156921 w 2364011"/>
                <a:gd name="connsiteY3" fmla="*/ 853410 h 2482375"/>
                <a:gd name="connsiteX4" fmla="*/ 388744 w 2364011"/>
                <a:gd name="connsiteY4" fmla="*/ 853410 h 2482375"/>
                <a:gd name="connsiteX5" fmla="*/ 435781 w 2364011"/>
                <a:gd name="connsiteY5" fmla="*/ 920604 h 2482375"/>
                <a:gd name="connsiteX6" fmla="*/ 452579 w 2364011"/>
                <a:gd name="connsiteY6" fmla="*/ 1780689 h 2482375"/>
                <a:gd name="connsiteX7" fmla="*/ 449220 w 2364011"/>
                <a:gd name="connsiteY7" fmla="*/ 2419033 h 2482375"/>
                <a:gd name="connsiteX8" fmla="*/ 536573 w 2364011"/>
                <a:gd name="connsiteY8" fmla="*/ 2462709 h 2482375"/>
                <a:gd name="connsiteX9" fmla="*/ 1789763 w 2364011"/>
                <a:gd name="connsiteY9" fmla="*/ 2449270 h 2482375"/>
                <a:gd name="connsiteX10" fmla="*/ 1883836 w 2364011"/>
                <a:gd name="connsiteY10" fmla="*/ 2388795 h 2482375"/>
                <a:gd name="connsiteX11" fmla="*/ 1900635 w 2364011"/>
                <a:gd name="connsiteY11" fmla="*/ 1511912 h 2482375"/>
                <a:gd name="connsiteX12" fmla="*/ 1920793 w 2364011"/>
                <a:gd name="connsiteY12" fmla="*/ 923964 h 2482375"/>
                <a:gd name="connsiteX13" fmla="*/ 2024946 w 2364011"/>
                <a:gd name="connsiteY13" fmla="*/ 850050 h 2482375"/>
                <a:gd name="connsiteX14" fmla="*/ 2189574 w 2364011"/>
                <a:gd name="connsiteY14" fmla="*/ 860129 h 2482375"/>
                <a:gd name="connsiteX15" fmla="*/ 2256769 w 2364011"/>
                <a:gd name="connsiteY15" fmla="*/ 799654 h 2482375"/>
                <a:gd name="connsiteX16" fmla="*/ 2360922 w 2364011"/>
                <a:gd name="connsiteY16" fmla="*/ 171389 h 2482375"/>
                <a:gd name="connsiteX17" fmla="*/ 2270208 w 2364011"/>
                <a:gd name="connsiteY17" fmla="*/ 110915 h 2482375"/>
                <a:gd name="connsiteX18" fmla="*/ 1672171 w 2364011"/>
                <a:gd name="connsiteY18" fmla="*/ 13483 h 2482375"/>
                <a:gd name="connsiteX19" fmla="*/ 1568019 w 2364011"/>
                <a:gd name="connsiteY19" fmla="*/ 77318 h 2482375"/>
                <a:gd name="connsiteX20" fmla="*/ 1195086 w 2364011"/>
                <a:gd name="connsiteY20" fmla="*/ 315857 h 2482375"/>
                <a:gd name="connsiteX21" fmla="*/ 805354 w 2364011"/>
                <a:gd name="connsiteY21" fmla="*/ 97476 h 2482375"/>
                <a:gd name="connsiteX22" fmla="*/ 711281 w 2364011"/>
                <a:gd name="connsiteY22" fmla="*/ 44 h 2482375"/>
                <a:gd name="connsiteX23" fmla="*/ 89726 w 2364011"/>
                <a:gd name="connsiteY23" fmla="*/ 110915 h 2482375"/>
                <a:gd name="connsiteX0" fmla="*/ 93103 w 2367388"/>
                <a:gd name="connsiteY0" fmla="*/ 110915 h 2482375"/>
                <a:gd name="connsiteX1" fmla="*/ 5749 w 2367388"/>
                <a:gd name="connsiteY1" fmla="*/ 154591 h 2482375"/>
                <a:gd name="connsiteX2" fmla="*/ 76304 w 2367388"/>
                <a:gd name="connsiteY2" fmla="*/ 809734 h 2482375"/>
                <a:gd name="connsiteX3" fmla="*/ 160298 w 2367388"/>
                <a:gd name="connsiteY3" fmla="*/ 853410 h 2482375"/>
                <a:gd name="connsiteX4" fmla="*/ 392121 w 2367388"/>
                <a:gd name="connsiteY4" fmla="*/ 853410 h 2482375"/>
                <a:gd name="connsiteX5" fmla="*/ 439158 w 2367388"/>
                <a:gd name="connsiteY5" fmla="*/ 920604 h 2482375"/>
                <a:gd name="connsiteX6" fmla="*/ 455956 w 2367388"/>
                <a:gd name="connsiteY6" fmla="*/ 1780689 h 2482375"/>
                <a:gd name="connsiteX7" fmla="*/ 452597 w 2367388"/>
                <a:gd name="connsiteY7" fmla="*/ 2419033 h 2482375"/>
                <a:gd name="connsiteX8" fmla="*/ 539950 w 2367388"/>
                <a:gd name="connsiteY8" fmla="*/ 2462709 h 2482375"/>
                <a:gd name="connsiteX9" fmla="*/ 1793140 w 2367388"/>
                <a:gd name="connsiteY9" fmla="*/ 2449270 h 2482375"/>
                <a:gd name="connsiteX10" fmla="*/ 1887213 w 2367388"/>
                <a:gd name="connsiteY10" fmla="*/ 2388795 h 2482375"/>
                <a:gd name="connsiteX11" fmla="*/ 1904012 w 2367388"/>
                <a:gd name="connsiteY11" fmla="*/ 1511912 h 2482375"/>
                <a:gd name="connsiteX12" fmla="*/ 1924170 w 2367388"/>
                <a:gd name="connsiteY12" fmla="*/ 923964 h 2482375"/>
                <a:gd name="connsiteX13" fmla="*/ 2028323 w 2367388"/>
                <a:gd name="connsiteY13" fmla="*/ 850050 h 2482375"/>
                <a:gd name="connsiteX14" fmla="*/ 2192951 w 2367388"/>
                <a:gd name="connsiteY14" fmla="*/ 860129 h 2482375"/>
                <a:gd name="connsiteX15" fmla="*/ 2260146 w 2367388"/>
                <a:gd name="connsiteY15" fmla="*/ 799654 h 2482375"/>
                <a:gd name="connsiteX16" fmla="*/ 2364299 w 2367388"/>
                <a:gd name="connsiteY16" fmla="*/ 171389 h 2482375"/>
                <a:gd name="connsiteX17" fmla="*/ 2273585 w 2367388"/>
                <a:gd name="connsiteY17" fmla="*/ 110915 h 2482375"/>
                <a:gd name="connsiteX18" fmla="*/ 1675548 w 2367388"/>
                <a:gd name="connsiteY18" fmla="*/ 13483 h 2482375"/>
                <a:gd name="connsiteX19" fmla="*/ 1571396 w 2367388"/>
                <a:gd name="connsiteY19" fmla="*/ 77318 h 2482375"/>
                <a:gd name="connsiteX20" fmla="*/ 1198463 w 2367388"/>
                <a:gd name="connsiteY20" fmla="*/ 315857 h 2482375"/>
                <a:gd name="connsiteX21" fmla="*/ 808731 w 2367388"/>
                <a:gd name="connsiteY21" fmla="*/ 97476 h 2482375"/>
                <a:gd name="connsiteX22" fmla="*/ 714658 w 2367388"/>
                <a:gd name="connsiteY22" fmla="*/ 44 h 2482375"/>
                <a:gd name="connsiteX23" fmla="*/ 93103 w 2367388"/>
                <a:gd name="connsiteY23" fmla="*/ 110915 h 2482375"/>
                <a:gd name="connsiteX0" fmla="*/ 92215 w 2366500"/>
                <a:gd name="connsiteY0" fmla="*/ 110915 h 2482375"/>
                <a:gd name="connsiteX1" fmla="*/ 4861 w 2366500"/>
                <a:gd name="connsiteY1" fmla="*/ 154591 h 2482375"/>
                <a:gd name="connsiteX2" fmla="*/ 109013 w 2366500"/>
                <a:gd name="connsiteY2" fmla="*/ 762698 h 2482375"/>
                <a:gd name="connsiteX3" fmla="*/ 159410 w 2366500"/>
                <a:gd name="connsiteY3" fmla="*/ 853410 h 2482375"/>
                <a:gd name="connsiteX4" fmla="*/ 391233 w 2366500"/>
                <a:gd name="connsiteY4" fmla="*/ 853410 h 2482375"/>
                <a:gd name="connsiteX5" fmla="*/ 438270 w 2366500"/>
                <a:gd name="connsiteY5" fmla="*/ 920604 h 2482375"/>
                <a:gd name="connsiteX6" fmla="*/ 455068 w 2366500"/>
                <a:gd name="connsiteY6" fmla="*/ 1780689 h 2482375"/>
                <a:gd name="connsiteX7" fmla="*/ 451709 w 2366500"/>
                <a:gd name="connsiteY7" fmla="*/ 2419033 h 2482375"/>
                <a:gd name="connsiteX8" fmla="*/ 539062 w 2366500"/>
                <a:gd name="connsiteY8" fmla="*/ 2462709 h 2482375"/>
                <a:gd name="connsiteX9" fmla="*/ 1792252 w 2366500"/>
                <a:gd name="connsiteY9" fmla="*/ 2449270 h 2482375"/>
                <a:gd name="connsiteX10" fmla="*/ 1886325 w 2366500"/>
                <a:gd name="connsiteY10" fmla="*/ 2388795 h 2482375"/>
                <a:gd name="connsiteX11" fmla="*/ 1903124 w 2366500"/>
                <a:gd name="connsiteY11" fmla="*/ 1511912 h 2482375"/>
                <a:gd name="connsiteX12" fmla="*/ 1923282 w 2366500"/>
                <a:gd name="connsiteY12" fmla="*/ 923964 h 2482375"/>
                <a:gd name="connsiteX13" fmla="*/ 2027435 w 2366500"/>
                <a:gd name="connsiteY13" fmla="*/ 850050 h 2482375"/>
                <a:gd name="connsiteX14" fmla="*/ 2192063 w 2366500"/>
                <a:gd name="connsiteY14" fmla="*/ 860129 h 2482375"/>
                <a:gd name="connsiteX15" fmla="*/ 2259258 w 2366500"/>
                <a:gd name="connsiteY15" fmla="*/ 799654 h 2482375"/>
                <a:gd name="connsiteX16" fmla="*/ 2363411 w 2366500"/>
                <a:gd name="connsiteY16" fmla="*/ 171389 h 2482375"/>
                <a:gd name="connsiteX17" fmla="*/ 2272697 w 2366500"/>
                <a:gd name="connsiteY17" fmla="*/ 110915 h 2482375"/>
                <a:gd name="connsiteX18" fmla="*/ 1674660 w 2366500"/>
                <a:gd name="connsiteY18" fmla="*/ 13483 h 2482375"/>
                <a:gd name="connsiteX19" fmla="*/ 1570508 w 2366500"/>
                <a:gd name="connsiteY19" fmla="*/ 77318 h 2482375"/>
                <a:gd name="connsiteX20" fmla="*/ 1197575 w 2366500"/>
                <a:gd name="connsiteY20" fmla="*/ 315857 h 2482375"/>
                <a:gd name="connsiteX21" fmla="*/ 807843 w 2366500"/>
                <a:gd name="connsiteY21" fmla="*/ 97476 h 2482375"/>
                <a:gd name="connsiteX22" fmla="*/ 713770 w 2366500"/>
                <a:gd name="connsiteY22" fmla="*/ 44 h 2482375"/>
                <a:gd name="connsiteX23" fmla="*/ 92215 w 2366500"/>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6425 w 2363515"/>
                <a:gd name="connsiteY3" fmla="*/ 853410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6425 w 2363515"/>
                <a:gd name="connsiteY3" fmla="*/ 853410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3065 w 2363515"/>
                <a:gd name="connsiteY3" fmla="*/ 856769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3065 w 2363515"/>
                <a:gd name="connsiteY3" fmla="*/ 856769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3065 w 2363515"/>
                <a:gd name="connsiteY3" fmla="*/ 856769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8732 w 2363017"/>
                <a:gd name="connsiteY0" fmla="*/ 110915 h 2482375"/>
                <a:gd name="connsiteX1" fmla="*/ 1378 w 2363017"/>
                <a:gd name="connsiteY1" fmla="*/ 154591 h 2482375"/>
                <a:gd name="connsiteX2" fmla="*/ 58494 w 2363017"/>
                <a:gd name="connsiteY2" fmla="*/ 749258 h 2482375"/>
                <a:gd name="connsiteX3" fmla="*/ 152567 w 2363017"/>
                <a:gd name="connsiteY3" fmla="*/ 856769 h 2482375"/>
                <a:gd name="connsiteX4" fmla="*/ 387750 w 2363017"/>
                <a:gd name="connsiteY4" fmla="*/ 853410 h 2482375"/>
                <a:gd name="connsiteX5" fmla="*/ 434787 w 2363017"/>
                <a:gd name="connsiteY5" fmla="*/ 920604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4787 w 2363017"/>
                <a:gd name="connsiteY5" fmla="*/ 920604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4787 w 2363017"/>
                <a:gd name="connsiteY5" fmla="*/ 920604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74306"/>
                <a:gd name="connsiteX1" fmla="*/ 1378 w 2363017"/>
                <a:gd name="connsiteY1" fmla="*/ 154591 h 2474306"/>
                <a:gd name="connsiteX2" fmla="*/ 58494 w 2363017"/>
                <a:gd name="connsiteY2" fmla="*/ 769417 h 2474306"/>
                <a:gd name="connsiteX3" fmla="*/ 152567 w 2363017"/>
                <a:gd name="connsiteY3" fmla="*/ 856769 h 2474306"/>
                <a:gd name="connsiteX4" fmla="*/ 387750 w 2363017"/>
                <a:gd name="connsiteY4" fmla="*/ 853410 h 2474306"/>
                <a:gd name="connsiteX5" fmla="*/ 431427 w 2363017"/>
                <a:gd name="connsiteY5" fmla="*/ 1135625 h 2474306"/>
                <a:gd name="connsiteX6" fmla="*/ 451585 w 2363017"/>
                <a:gd name="connsiteY6" fmla="*/ 1780689 h 2474306"/>
                <a:gd name="connsiteX7" fmla="*/ 441506 w 2363017"/>
                <a:gd name="connsiteY7" fmla="*/ 2318242 h 2474306"/>
                <a:gd name="connsiteX8" fmla="*/ 535579 w 2363017"/>
                <a:gd name="connsiteY8" fmla="*/ 2462709 h 2474306"/>
                <a:gd name="connsiteX9" fmla="*/ 1788769 w 2363017"/>
                <a:gd name="connsiteY9" fmla="*/ 2449270 h 2474306"/>
                <a:gd name="connsiteX10" fmla="*/ 1882842 w 2363017"/>
                <a:gd name="connsiteY10" fmla="*/ 2388795 h 2474306"/>
                <a:gd name="connsiteX11" fmla="*/ 1899641 w 2363017"/>
                <a:gd name="connsiteY11" fmla="*/ 1511912 h 2474306"/>
                <a:gd name="connsiteX12" fmla="*/ 1919799 w 2363017"/>
                <a:gd name="connsiteY12" fmla="*/ 923964 h 2474306"/>
                <a:gd name="connsiteX13" fmla="*/ 2023952 w 2363017"/>
                <a:gd name="connsiteY13" fmla="*/ 850050 h 2474306"/>
                <a:gd name="connsiteX14" fmla="*/ 2188580 w 2363017"/>
                <a:gd name="connsiteY14" fmla="*/ 860129 h 2474306"/>
                <a:gd name="connsiteX15" fmla="*/ 2255775 w 2363017"/>
                <a:gd name="connsiteY15" fmla="*/ 799654 h 2474306"/>
                <a:gd name="connsiteX16" fmla="*/ 2359928 w 2363017"/>
                <a:gd name="connsiteY16" fmla="*/ 171389 h 2474306"/>
                <a:gd name="connsiteX17" fmla="*/ 2269214 w 2363017"/>
                <a:gd name="connsiteY17" fmla="*/ 110915 h 2474306"/>
                <a:gd name="connsiteX18" fmla="*/ 1671177 w 2363017"/>
                <a:gd name="connsiteY18" fmla="*/ 13483 h 2474306"/>
                <a:gd name="connsiteX19" fmla="*/ 1567025 w 2363017"/>
                <a:gd name="connsiteY19" fmla="*/ 77318 h 2474306"/>
                <a:gd name="connsiteX20" fmla="*/ 1194092 w 2363017"/>
                <a:gd name="connsiteY20" fmla="*/ 315857 h 2474306"/>
                <a:gd name="connsiteX21" fmla="*/ 804360 w 2363017"/>
                <a:gd name="connsiteY21" fmla="*/ 97476 h 2474306"/>
                <a:gd name="connsiteX22" fmla="*/ 710287 w 2363017"/>
                <a:gd name="connsiteY22" fmla="*/ 44 h 2474306"/>
                <a:gd name="connsiteX23" fmla="*/ 88732 w 2363017"/>
                <a:gd name="connsiteY23" fmla="*/ 110915 h 2474306"/>
                <a:gd name="connsiteX0" fmla="*/ 88732 w 2363017"/>
                <a:gd name="connsiteY0" fmla="*/ 110915 h 2474306"/>
                <a:gd name="connsiteX1" fmla="*/ 1378 w 2363017"/>
                <a:gd name="connsiteY1" fmla="*/ 154591 h 2474306"/>
                <a:gd name="connsiteX2" fmla="*/ 58494 w 2363017"/>
                <a:gd name="connsiteY2" fmla="*/ 769417 h 2474306"/>
                <a:gd name="connsiteX3" fmla="*/ 152567 w 2363017"/>
                <a:gd name="connsiteY3" fmla="*/ 856769 h 2474306"/>
                <a:gd name="connsiteX4" fmla="*/ 387750 w 2363017"/>
                <a:gd name="connsiteY4" fmla="*/ 853410 h 2474306"/>
                <a:gd name="connsiteX5" fmla="*/ 431427 w 2363017"/>
                <a:gd name="connsiteY5" fmla="*/ 1135625 h 2474306"/>
                <a:gd name="connsiteX6" fmla="*/ 451585 w 2363017"/>
                <a:gd name="connsiteY6" fmla="*/ 1780689 h 2474306"/>
                <a:gd name="connsiteX7" fmla="*/ 441506 w 2363017"/>
                <a:gd name="connsiteY7" fmla="*/ 2318242 h 2474306"/>
                <a:gd name="connsiteX8" fmla="*/ 535579 w 2363017"/>
                <a:gd name="connsiteY8" fmla="*/ 2462709 h 2474306"/>
                <a:gd name="connsiteX9" fmla="*/ 1788769 w 2363017"/>
                <a:gd name="connsiteY9" fmla="*/ 2449270 h 2474306"/>
                <a:gd name="connsiteX10" fmla="*/ 1882842 w 2363017"/>
                <a:gd name="connsiteY10" fmla="*/ 2388795 h 2474306"/>
                <a:gd name="connsiteX11" fmla="*/ 1899641 w 2363017"/>
                <a:gd name="connsiteY11" fmla="*/ 1511912 h 2474306"/>
                <a:gd name="connsiteX12" fmla="*/ 1919799 w 2363017"/>
                <a:gd name="connsiteY12" fmla="*/ 923964 h 2474306"/>
                <a:gd name="connsiteX13" fmla="*/ 2023952 w 2363017"/>
                <a:gd name="connsiteY13" fmla="*/ 850050 h 2474306"/>
                <a:gd name="connsiteX14" fmla="*/ 2188580 w 2363017"/>
                <a:gd name="connsiteY14" fmla="*/ 860129 h 2474306"/>
                <a:gd name="connsiteX15" fmla="*/ 2255775 w 2363017"/>
                <a:gd name="connsiteY15" fmla="*/ 799654 h 2474306"/>
                <a:gd name="connsiteX16" fmla="*/ 2359928 w 2363017"/>
                <a:gd name="connsiteY16" fmla="*/ 171389 h 2474306"/>
                <a:gd name="connsiteX17" fmla="*/ 2269214 w 2363017"/>
                <a:gd name="connsiteY17" fmla="*/ 110915 h 2474306"/>
                <a:gd name="connsiteX18" fmla="*/ 1671177 w 2363017"/>
                <a:gd name="connsiteY18" fmla="*/ 13483 h 2474306"/>
                <a:gd name="connsiteX19" fmla="*/ 1567025 w 2363017"/>
                <a:gd name="connsiteY19" fmla="*/ 77318 h 2474306"/>
                <a:gd name="connsiteX20" fmla="*/ 1194092 w 2363017"/>
                <a:gd name="connsiteY20" fmla="*/ 315857 h 2474306"/>
                <a:gd name="connsiteX21" fmla="*/ 804360 w 2363017"/>
                <a:gd name="connsiteY21" fmla="*/ 97476 h 2474306"/>
                <a:gd name="connsiteX22" fmla="*/ 710287 w 2363017"/>
                <a:gd name="connsiteY22" fmla="*/ 44 h 2474306"/>
                <a:gd name="connsiteX23" fmla="*/ 88732 w 2363017"/>
                <a:gd name="connsiteY23" fmla="*/ 110915 h 2474306"/>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41506 w 2363017"/>
                <a:gd name="connsiteY7" fmla="*/ 2318242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41506 w 2363017"/>
                <a:gd name="connsiteY7" fmla="*/ 2318242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41506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24708 w 2363017"/>
                <a:gd name="connsiteY5" fmla="*/ 1135625 h 2480297"/>
                <a:gd name="connsiteX6" fmla="*/ 441506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79109"/>
                <a:gd name="connsiteX1" fmla="*/ 1378 w 2363017"/>
                <a:gd name="connsiteY1" fmla="*/ 154591 h 2479109"/>
                <a:gd name="connsiteX2" fmla="*/ 58494 w 2363017"/>
                <a:gd name="connsiteY2" fmla="*/ 769417 h 2479109"/>
                <a:gd name="connsiteX3" fmla="*/ 152567 w 2363017"/>
                <a:gd name="connsiteY3" fmla="*/ 856769 h 2479109"/>
                <a:gd name="connsiteX4" fmla="*/ 387750 w 2363017"/>
                <a:gd name="connsiteY4" fmla="*/ 853410 h 2479109"/>
                <a:gd name="connsiteX5" fmla="*/ 424708 w 2363017"/>
                <a:gd name="connsiteY5" fmla="*/ 1135625 h 2479109"/>
                <a:gd name="connsiteX6" fmla="*/ 441506 w 2363017"/>
                <a:gd name="connsiteY6" fmla="*/ 1780689 h 2479109"/>
                <a:gd name="connsiteX7" fmla="*/ 434786 w 2363017"/>
                <a:gd name="connsiteY7" fmla="*/ 2308163 h 2479109"/>
                <a:gd name="connsiteX8" fmla="*/ 565816 w 2363017"/>
                <a:gd name="connsiteY8" fmla="*/ 2472788 h 2479109"/>
                <a:gd name="connsiteX9" fmla="*/ 1788769 w 2363017"/>
                <a:gd name="connsiteY9" fmla="*/ 2449270 h 2479109"/>
                <a:gd name="connsiteX10" fmla="*/ 1882842 w 2363017"/>
                <a:gd name="connsiteY10" fmla="*/ 2388795 h 2479109"/>
                <a:gd name="connsiteX11" fmla="*/ 1899641 w 2363017"/>
                <a:gd name="connsiteY11" fmla="*/ 1511912 h 2479109"/>
                <a:gd name="connsiteX12" fmla="*/ 1919799 w 2363017"/>
                <a:gd name="connsiteY12" fmla="*/ 923964 h 2479109"/>
                <a:gd name="connsiteX13" fmla="*/ 2023952 w 2363017"/>
                <a:gd name="connsiteY13" fmla="*/ 850050 h 2479109"/>
                <a:gd name="connsiteX14" fmla="*/ 2188580 w 2363017"/>
                <a:gd name="connsiteY14" fmla="*/ 860129 h 2479109"/>
                <a:gd name="connsiteX15" fmla="*/ 2255775 w 2363017"/>
                <a:gd name="connsiteY15" fmla="*/ 799654 h 2479109"/>
                <a:gd name="connsiteX16" fmla="*/ 2359928 w 2363017"/>
                <a:gd name="connsiteY16" fmla="*/ 171389 h 2479109"/>
                <a:gd name="connsiteX17" fmla="*/ 2269214 w 2363017"/>
                <a:gd name="connsiteY17" fmla="*/ 110915 h 2479109"/>
                <a:gd name="connsiteX18" fmla="*/ 1671177 w 2363017"/>
                <a:gd name="connsiteY18" fmla="*/ 13483 h 2479109"/>
                <a:gd name="connsiteX19" fmla="*/ 1567025 w 2363017"/>
                <a:gd name="connsiteY19" fmla="*/ 77318 h 2479109"/>
                <a:gd name="connsiteX20" fmla="*/ 1194092 w 2363017"/>
                <a:gd name="connsiteY20" fmla="*/ 315857 h 2479109"/>
                <a:gd name="connsiteX21" fmla="*/ 804360 w 2363017"/>
                <a:gd name="connsiteY21" fmla="*/ 97476 h 2479109"/>
                <a:gd name="connsiteX22" fmla="*/ 710287 w 2363017"/>
                <a:gd name="connsiteY22" fmla="*/ 44 h 2479109"/>
                <a:gd name="connsiteX23" fmla="*/ 88732 w 2363017"/>
                <a:gd name="connsiteY23" fmla="*/ 110915 h 2479109"/>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0314"/>
                <a:gd name="connsiteY0" fmla="*/ 110915 h 2489853"/>
                <a:gd name="connsiteX1" fmla="*/ 1378 w 2360314"/>
                <a:gd name="connsiteY1" fmla="*/ 154591 h 2489853"/>
                <a:gd name="connsiteX2" fmla="*/ 58494 w 2360314"/>
                <a:gd name="connsiteY2" fmla="*/ 769417 h 2489853"/>
                <a:gd name="connsiteX3" fmla="*/ 152567 w 2360314"/>
                <a:gd name="connsiteY3" fmla="*/ 856769 h 2489853"/>
                <a:gd name="connsiteX4" fmla="*/ 387750 w 2360314"/>
                <a:gd name="connsiteY4" fmla="*/ 853410 h 2489853"/>
                <a:gd name="connsiteX5" fmla="*/ 424708 w 2360314"/>
                <a:gd name="connsiteY5" fmla="*/ 1135625 h 2489853"/>
                <a:gd name="connsiteX6" fmla="*/ 441506 w 2360314"/>
                <a:gd name="connsiteY6" fmla="*/ 1780689 h 2489853"/>
                <a:gd name="connsiteX7" fmla="*/ 434786 w 2360314"/>
                <a:gd name="connsiteY7" fmla="*/ 2308163 h 2489853"/>
                <a:gd name="connsiteX8" fmla="*/ 565816 w 2360314"/>
                <a:gd name="connsiteY8" fmla="*/ 2472788 h 2489853"/>
                <a:gd name="connsiteX9" fmla="*/ 1788769 w 2360314"/>
                <a:gd name="connsiteY9" fmla="*/ 2449270 h 2489853"/>
                <a:gd name="connsiteX10" fmla="*/ 1889562 w 2360314"/>
                <a:gd name="connsiteY10" fmla="*/ 2146897 h 2489853"/>
                <a:gd name="connsiteX11" fmla="*/ 1899641 w 2360314"/>
                <a:gd name="connsiteY11" fmla="*/ 1511912 h 2489853"/>
                <a:gd name="connsiteX12" fmla="*/ 1919799 w 2360314"/>
                <a:gd name="connsiteY12" fmla="*/ 923964 h 2489853"/>
                <a:gd name="connsiteX13" fmla="*/ 2023952 w 2360314"/>
                <a:gd name="connsiteY13" fmla="*/ 850050 h 2489853"/>
                <a:gd name="connsiteX14" fmla="*/ 2188580 w 2360314"/>
                <a:gd name="connsiteY14" fmla="*/ 860129 h 2489853"/>
                <a:gd name="connsiteX15" fmla="*/ 2255775 w 2360314"/>
                <a:gd name="connsiteY15" fmla="*/ 799654 h 2489853"/>
                <a:gd name="connsiteX16" fmla="*/ 2356568 w 2360314"/>
                <a:gd name="connsiteY16" fmla="*/ 228504 h 2489853"/>
                <a:gd name="connsiteX17" fmla="*/ 2269214 w 2360314"/>
                <a:gd name="connsiteY17" fmla="*/ 110915 h 2489853"/>
                <a:gd name="connsiteX18" fmla="*/ 1671177 w 2360314"/>
                <a:gd name="connsiteY18" fmla="*/ 13483 h 2489853"/>
                <a:gd name="connsiteX19" fmla="*/ 1567025 w 2360314"/>
                <a:gd name="connsiteY19" fmla="*/ 77318 h 2489853"/>
                <a:gd name="connsiteX20" fmla="*/ 1194092 w 2360314"/>
                <a:gd name="connsiteY20" fmla="*/ 315857 h 2489853"/>
                <a:gd name="connsiteX21" fmla="*/ 804360 w 2360314"/>
                <a:gd name="connsiteY21" fmla="*/ 97476 h 2489853"/>
                <a:gd name="connsiteX22" fmla="*/ 710287 w 2360314"/>
                <a:gd name="connsiteY22" fmla="*/ 44 h 2489853"/>
                <a:gd name="connsiteX23" fmla="*/ 88732 w 2360314"/>
                <a:gd name="connsiteY23" fmla="*/ 110915 h 2489853"/>
                <a:gd name="connsiteX0" fmla="*/ 88732 w 2358823"/>
                <a:gd name="connsiteY0" fmla="*/ 110915 h 2489853"/>
                <a:gd name="connsiteX1" fmla="*/ 1378 w 2358823"/>
                <a:gd name="connsiteY1" fmla="*/ 154591 h 2489853"/>
                <a:gd name="connsiteX2" fmla="*/ 58494 w 2358823"/>
                <a:gd name="connsiteY2" fmla="*/ 769417 h 2489853"/>
                <a:gd name="connsiteX3" fmla="*/ 152567 w 2358823"/>
                <a:gd name="connsiteY3" fmla="*/ 856769 h 2489853"/>
                <a:gd name="connsiteX4" fmla="*/ 387750 w 2358823"/>
                <a:gd name="connsiteY4" fmla="*/ 853410 h 2489853"/>
                <a:gd name="connsiteX5" fmla="*/ 424708 w 2358823"/>
                <a:gd name="connsiteY5" fmla="*/ 1135625 h 2489853"/>
                <a:gd name="connsiteX6" fmla="*/ 441506 w 2358823"/>
                <a:gd name="connsiteY6" fmla="*/ 1780689 h 2489853"/>
                <a:gd name="connsiteX7" fmla="*/ 434786 w 2358823"/>
                <a:gd name="connsiteY7" fmla="*/ 2308163 h 2489853"/>
                <a:gd name="connsiteX8" fmla="*/ 565816 w 2358823"/>
                <a:gd name="connsiteY8" fmla="*/ 2472788 h 2489853"/>
                <a:gd name="connsiteX9" fmla="*/ 1788769 w 2358823"/>
                <a:gd name="connsiteY9" fmla="*/ 2449270 h 2489853"/>
                <a:gd name="connsiteX10" fmla="*/ 1889562 w 2358823"/>
                <a:gd name="connsiteY10" fmla="*/ 2146897 h 2489853"/>
                <a:gd name="connsiteX11" fmla="*/ 1899641 w 2358823"/>
                <a:gd name="connsiteY11" fmla="*/ 1511912 h 2489853"/>
                <a:gd name="connsiteX12" fmla="*/ 1919799 w 2358823"/>
                <a:gd name="connsiteY12" fmla="*/ 923964 h 2489853"/>
                <a:gd name="connsiteX13" fmla="*/ 2023952 w 2358823"/>
                <a:gd name="connsiteY13" fmla="*/ 850050 h 2489853"/>
                <a:gd name="connsiteX14" fmla="*/ 2188580 w 2358823"/>
                <a:gd name="connsiteY14" fmla="*/ 860129 h 2489853"/>
                <a:gd name="connsiteX15" fmla="*/ 2255775 w 2358823"/>
                <a:gd name="connsiteY15" fmla="*/ 799654 h 2489853"/>
                <a:gd name="connsiteX16" fmla="*/ 2356568 w 2358823"/>
                <a:gd name="connsiteY16" fmla="*/ 228504 h 2489853"/>
                <a:gd name="connsiteX17" fmla="*/ 2269214 w 2358823"/>
                <a:gd name="connsiteY17" fmla="*/ 110915 h 2489853"/>
                <a:gd name="connsiteX18" fmla="*/ 1671177 w 2358823"/>
                <a:gd name="connsiteY18" fmla="*/ 13483 h 2489853"/>
                <a:gd name="connsiteX19" fmla="*/ 1567025 w 2358823"/>
                <a:gd name="connsiteY19" fmla="*/ 77318 h 2489853"/>
                <a:gd name="connsiteX20" fmla="*/ 1194092 w 2358823"/>
                <a:gd name="connsiteY20" fmla="*/ 315857 h 2489853"/>
                <a:gd name="connsiteX21" fmla="*/ 804360 w 2358823"/>
                <a:gd name="connsiteY21" fmla="*/ 97476 h 2489853"/>
                <a:gd name="connsiteX22" fmla="*/ 710287 w 2358823"/>
                <a:gd name="connsiteY22" fmla="*/ 44 h 2489853"/>
                <a:gd name="connsiteX23" fmla="*/ 88732 w 2358823"/>
                <a:gd name="connsiteY23" fmla="*/ 110915 h 2489853"/>
                <a:gd name="connsiteX0" fmla="*/ 88732 w 2358161"/>
                <a:gd name="connsiteY0" fmla="*/ 110915 h 2489853"/>
                <a:gd name="connsiteX1" fmla="*/ 1378 w 2358161"/>
                <a:gd name="connsiteY1" fmla="*/ 154591 h 2489853"/>
                <a:gd name="connsiteX2" fmla="*/ 58494 w 2358161"/>
                <a:gd name="connsiteY2" fmla="*/ 769417 h 2489853"/>
                <a:gd name="connsiteX3" fmla="*/ 152567 w 2358161"/>
                <a:gd name="connsiteY3" fmla="*/ 856769 h 2489853"/>
                <a:gd name="connsiteX4" fmla="*/ 387750 w 2358161"/>
                <a:gd name="connsiteY4" fmla="*/ 853410 h 2489853"/>
                <a:gd name="connsiteX5" fmla="*/ 424708 w 2358161"/>
                <a:gd name="connsiteY5" fmla="*/ 1135625 h 2489853"/>
                <a:gd name="connsiteX6" fmla="*/ 441506 w 2358161"/>
                <a:gd name="connsiteY6" fmla="*/ 1780689 h 2489853"/>
                <a:gd name="connsiteX7" fmla="*/ 434786 w 2358161"/>
                <a:gd name="connsiteY7" fmla="*/ 2308163 h 2489853"/>
                <a:gd name="connsiteX8" fmla="*/ 565816 w 2358161"/>
                <a:gd name="connsiteY8" fmla="*/ 2472788 h 2489853"/>
                <a:gd name="connsiteX9" fmla="*/ 1788769 w 2358161"/>
                <a:gd name="connsiteY9" fmla="*/ 2449270 h 2489853"/>
                <a:gd name="connsiteX10" fmla="*/ 1889562 w 2358161"/>
                <a:gd name="connsiteY10" fmla="*/ 2146897 h 2489853"/>
                <a:gd name="connsiteX11" fmla="*/ 1899641 w 2358161"/>
                <a:gd name="connsiteY11" fmla="*/ 1511912 h 2489853"/>
                <a:gd name="connsiteX12" fmla="*/ 1919799 w 2358161"/>
                <a:gd name="connsiteY12" fmla="*/ 923964 h 2489853"/>
                <a:gd name="connsiteX13" fmla="*/ 2023952 w 2358161"/>
                <a:gd name="connsiteY13" fmla="*/ 850050 h 2489853"/>
                <a:gd name="connsiteX14" fmla="*/ 2188580 w 2358161"/>
                <a:gd name="connsiteY14" fmla="*/ 860129 h 2489853"/>
                <a:gd name="connsiteX15" fmla="*/ 2255775 w 2358161"/>
                <a:gd name="connsiteY15" fmla="*/ 799654 h 2489853"/>
                <a:gd name="connsiteX16" fmla="*/ 2356568 w 2358161"/>
                <a:gd name="connsiteY16" fmla="*/ 228504 h 2489853"/>
                <a:gd name="connsiteX17" fmla="*/ 2269214 w 2358161"/>
                <a:gd name="connsiteY17" fmla="*/ 110915 h 2489853"/>
                <a:gd name="connsiteX18" fmla="*/ 1691336 w 2358161"/>
                <a:gd name="connsiteY18" fmla="*/ 6764 h 2489853"/>
                <a:gd name="connsiteX19" fmla="*/ 1567025 w 2358161"/>
                <a:gd name="connsiteY19" fmla="*/ 77318 h 2489853"/>
                <a:gd name="connsiteX20" fmla="*/ 1194092 w 2358161"/>
                <a:gd name="connsiteY20" fmla="*/ 315857 h 2489853"/>
                <a:gd name="connsiteX21" fmla="*/ 804360 w 2358161"/>
                <a:gd name="connsiteY21" fmla="*/ 97476 h 2489853"/>
                <a:gd name="connsiteX22" fmla="*/ 710287 w 2358161"/>
                <a:gd name="connsiteY22" fmla="*/ 44 h 2489853"/>
                <a:gd name="connsiteX23" fmla="*/ 88732 w 2358161"/>
                <a:gd name="connsiteY23" fmla="*/ 110915 h 2489853"/>
                <a:gd name="connsiteX0" fmla="*/ 88732 w 2358161"/>
                <a:gd name="connsiteY0" fmla="*/ 110915 h 2489853"/>
                <a:gd name="connsiteX1" fmla="*/ 1378 w 2358161"/>
                <a:gd name="connsiteY1" fmla="*/ 154591 h 2489853"/>
                <a:gd name="connsiteX2" fmla="*/ 58494 w 2358161"/>
                <a:gd name="connsiteY2" fmla="*/ 769417 h 2489853"/>
                <a:gd name="connsiteX3" fmla="*/ 152567 w 2358161"/>
                <a:gd name="connsiteY3" fmla="*/ 856769 h 2489853"/>
                <a:gd name="connsiteX4" fmla="*/ 387750 w 2358161"/>
                <a:gd name="connsiteY4" fmla="*/ 853410 h 2489853"/>
                <a:gd name="connsiteX5" fmla="*/ 424708 w 2358161"/>
                <a:gd name="connsiteY5" fmla="*/ 1135625 h 2489853"/>
                <a:gd name="connsiteX6" fmla="*/ 441506 w 2358161"/>
                <a:gd name="connsiteY6" fmla="*/ 1780689 h 2489853"/>
                <a:gd name="connsiteX7" fmla="*/ 434786 w 2358161"/>
                <a:gd name="connsiteY7" fmla="*/ 2308163 h 2489853"/>
                <a:gd name="connsiteX8" fmla="*/ 565816 w 2358161"/>
                <a:gd name="connsiteY8" fmla="*/ 2472788 h 2489853"/>
                <a:gd name="connsiteX9" fmla="*/ 1788769 w 2358161"/>
                <a:gd name="connsiteY9" fmla="*/ 2449270 h 2489853"/>
                <a:gd name="connsiteX10" fmla="*/ 1889562 w 2358161"/>
                <a:gd name="connsiteY10" fmla="*/ 2146897 h 2489853"/>
                <a:gd name="connsiteX11" fmla="*/ 1899641 w 2358161"/>
                <a:gd name="connsiteY11" fmla="*/ 1511912 h 2489853"/>
                <a:gd name="connsiteX12" fmla="*/ 1919799 w 2358161"/>
                <a:gd name="connsiteY12" fmla="*/ 923964 h 2489853"/>
                <a:gd name="connsiteX13" fmla="*/ 2023952 w 2358161"/>
                <a:gd name="connsiteY13" fmla="*/ 850050 h 2489853"/>
                <a:gd name="connsiteX14" fmla="*/ 2188580 w 2358161"/>
                <a:gd name="connsiteY14" fmla="*/ 860129 h 2489853"/>
                <a:gd name="connsiteX15" fmla="*/ 2255775 w 2358161"/>
                <a:gd name="connsiteY15" fmla="*/ 799654 h 2489853"/>
                <a:gd name="connsiteX16" fmla="*/ 2356568 w 2358161"/>
                <a:gd name="connsiteY16" fmla="*/ 228504 h 2489853"/>
                <a:gd name="connsiteX17" fmla="*/ 2269214 w 2358161"/>
                <a:gd name="connsiteY17" fmla="*/ 110915 h 2489853"/>
                <a:gd name="connsiteX18" fmla="*/ 1691336 w 2358161"/>
                <a:gd name="connsiteY18" fmla="*/ 6764 h 2489853"/>
                <a:gd name="connsiteX19" fmla="*/ 1567025 w 2358161"/>
                <a:gd name="connsiteY19" fmla="*/ 77318 h 2489853"/>
                <a:gd name="connsiteX20" fmla="*/ 1194092 w 2358161"/>
                <a:gd name="connsiteY20" fmla="*/ 315857 h 2489853"/>
                <a:gd name="connsiteX21" fmla="*/ 804360 w 2358161"/>
                <a:gd name="connsiteY21" fmla="*/ 97476 h 2489853"/>
                <a:gd name="connsiteX22" fmla="*/ 710287 w 2358161"/>
                <a:gd name="connsiteY22" fmla="*/ 44 h 2489853"/>
                <a:gd name="connsiteX23" fmla="*/ 88732 w 2358161"/>
                <a:gd name="connsiteY23" fmla="*/ 110915 h 2489853"/>
                <a:gd name="connsiteX0" fmla="*/ 88732 w 2358161"/>
                <a:gd name="connsiteY0" fmla="*/ 110915 h 2489853"/>
                <a:gd name="connsiteX1" fmla="*/ 1378 w 2358161"/>
                <a:gd name="connsiteY1" fmla="*/ 154591 h 2489853"/>
                <a:gd name="connsiteX2" fmla="*/ 58494 w 2358161"/>
                <a:gd name="connsiteY2" fmla="*/ 769417 h 2489853"/>
                <a:gd name="connsiteX3" fmla="*/ 152567 w 2358161"/>
                <a:gd name="connsiteY3" fmla="*/ 856769 h 2489853"/>
                <a:gd name="connsiteX4" fmla="*/ 387750 w 2358161"/>
                <a:gd name="connsiteY4" fmla="*/ 853410 h 2489853"/>
                <a:gd name="connsiteX5" fmla="*/ 424708 w 2358161"/>
                <a:gd name="connsiteY5" fmla="*/ 1135625 h 2489853"/>
                <a:gd name="connsiteX6" fmla="*/ 441506 w 2358161"/>
                <a:gd name="connsiteY6" fmla="*/ 1780689 h 2489853"/>
                <a:gd name="connsiteX7" fmla="*/ 434786 w 2358161"/>
                <a:gd name="connsiteY7" fmla="*/ 2308163 h 2489853"/>
                <a:gd name="connsiteX8" fmla="*/ 565816 w 2358161"/>
                <a:gd name="connsiteY8" fmla="*/ 2472788 h 2489853"/>
                <a:gd name="connsiteX9" fmla="*/ 1788769 w 2358161"/>
                <a:gd name="connsiteY9" fmla="*/ 2449270 h 2489853"/>
                <a:gd name="connsiteX10" fmla="*/ 1889562 w 2358161"/>
                <a:gd name="connsiteY10" fmla="*/ 2146897 h 2489853"/>
                <a:gd name="connsiteX11" fmla="*/ 1899641 w 2358161"/>
                <a:gd name="connsiteY11" fmla="*/ 1511912 h 2489853"/>
                <a:gd name="connsiteX12" fmla="*/ 1919799 w 2358161"/>
                <a:gd name="connsiteY12" fmla="*/ 923964 h 2489853"/>
                <a:gd name="connsiteX13" fmla="*/ 2023952 w 2358161"/>
                <a:gd name="connsiteY13" fmla="*/ 850050 h 2489853"/>
                <a:gd name="connsiteX14" fmla="*/ 2188580 w 2358161"/>
                <a:gd name="connsiteY14" fmla="*/ 860129 h 2489853"/>
                <a:gd name="connsiteX15" fmla="*/ 2255775 w 2358161"/>
                <a:gd name="connsiteY15" fmla="*/ 799654 h 2489853"/>
                <a:gd name="connsiteX16" fmla="*/ 2356568 w 2358161"/>
                <a:gd name="connsiteY16" fmla="*/ 228504 h 2489853"/>
                <a:gd name="connsiteX17" fmla="*/ 2269214 w 2358161"/>
                <a:gd name="connsiteY17" fmla="*/ 110915 h 2489853"/>
                <a:gd name="connsiteX18" fmla="*/ 1691336 w 2358161"/>
                <a:gd name="connsiteY18" fmla="*/ 6764 h 2489853"/>
                <a:gd name="connsiteX19" fmla="*/ 1567025 w 2358161"/>
                <a:gd name="connsiteY19" fmla="*/ 77318 h 2489853"/>
                <a:gd name="connsiteX20" fmla="*/ 1194092 w 2358161"/>
                <a:gd name="connsiteY20" fmla="*/ 315857 h 2489853"/>
                <a:gd name="connsiteX21" fmla="*/ 804360 w 2358161"/>
                <a:gd name="connsiteY21" fmla="*/ 97476 h 2489853"/>
                <a:gd name="connsiteX22" fmla="*/ 710287 w 2358161"/>
                <a:gd name="connsiteY22" fmla="*/ 44 h 2489853"/>
                <a:gd name="connsiteX23" fmla="*/ 88732 w 2358161"/>
                <a:gd name="connsiteY23" fmla="*/ 110915 h 2489853"/>
                <a:gd name="connsiteX0" fmla="*/ 88732 w 2358161"/>
                <a:gd name="connsiteY0" fmla="*/ 110922 h 2489860"/>
                <a:gd name="connsiteX1" fmla="*/ 1378 w 2358161"/>
                <a:gd name="connsiteY1" fmla="*/ 154598 h 2489860"/>
                <a:gd name="connsiteX2" fmla="*/ 58494 w 2358161"/>
                <a:gd name="connsiteY2" fmla="*/ 769424 h 2489860"/>
                <a:gd name="connsiteX3" fmla="*/ 152567 w 2358161"/>
                <a:gd name="connsiteY3" fmla="*/ 856776 h 2489860"/>
                <a:gd name="connsiteX4" fmla="*/ 387750 w 2358161"/>
                <a:gd name="connsiteY4" fmla="*/ 853417 h 2489860"/>
                <a:gd name="connsiteX5" fmla="*/ 424708 w 2358161"/>
                <a:gd name="connsiteY5" fmla="*/ 1135632 h 2489860"/>
                <a:gd name="connsiteX6" fmla="*/ 441506 w 2358161"/>
                <a:gd name="connsiteY6" fmla="*/ 1780696 h 2489860"/>
                <a:gd name="connsiteX7" fmla="*/ 434786 w 2358161"/>
                <a:gd name="connsiteY7" fmla="*/ 2308170 h 2489860"/>
                <a:gd name="connsiteX8" fmla="*/ 565816 w 2358161"/>
                <a:gd name="connsiteY8" fmla="*/ 2472795 h 2489860"/>
                <a:gd name="connsiteX9" fmla="*/ 1788769 w 2358161"/>
                <a:gd name="connsiteY9" fmla="*/ 2449277 h 2489860"/>
                <a:gd name="connsiteX10" fmla="*/ 1889562 w 2358161"/>
                <a:gd name="connsiteY10" fmla="*/ 2146904 h 2489860"/>
                <a:gd name="connsiteX11" fmla="*/ 1899641 w 2358161"/>
                <a:gd name="connsiteY11" fmla="*/ 1511919 h 2489860"/>
                <a:gd name="connsiteX12" fmla="*/ 1919799 w 2358161"/>
                <a:gd name="connsiteY12" fmla="*/ 923971 h 2489860"/>
                <a:gd name="connsiteX13" fmla="*/ 2023952 w 2358161"/>
                <a:gd name="connsiteY13" fmla="*/ 850057 h 2489860"/>
                <a:gd name="connsiteX14" fmla="*/ 2188580 w 2358161"/>
                <a:gd name="connsiteY14" fmla="*/ 860136 h 2489860"/>
                <a:gd name="connsiteX15" fmla="*/ 2255775 w 2358161"/>
                <a:gd name="connsiteY15" fmla="*/ 799661 h 2489860"/>
                <a:gd name="connsiteX16" fmla="*/ 2356568 w 2358161"/>
                <a:gd name="connsiteY16" fmla="*/ 228511 h 2489860"/>
                <a:gd name="connsiteX17" fmla="*/ 2269214 w 2358161"/>
                <a:gd name="connsiteY17" fmla="*/ 110922 h 2489860"/>
                <a:gd name="connsiteX18" fmla="*/ 1691336 w 2358161"/>
                <a:gd name="connsiteY18" fmla="*/ 6771 h 2489860"/>
                <a:gd name="connsiteX19" fmla="*/ 1567025 w 2358161"/>
                <a:gd name="connsiteY19" fmla="*/ 77325 h 2489860"/>
                <a:gd name="connsiteX20" fmla="*/ 1194092 w 2358161"/>
                <a:gd name="connsiteY20" fmla="*/ 315864 h 2489860"/>
                <a:gd name="connsiteX21" fmla="*/ 804360 w 2358161"/>
                <a:gd name="connsiteY21" fmla="*/ 97483 h 2489860"/>
                <a:gd name="connsiteX22" fmla="*/ 710287 w 2358161"/>
                <a:gd name="connsiteY22" fmla="*/ 51 h 2489860"/>
                <a:gd name="connsiteX23" fmla="*/ 88732 w 2358161"/>
                <a:gd name="connsiteY23" fmla="*/ 110922 h 2489860"/>
                <a:gd name="connsiteX0" fmla="*/ 88732 w 2358161"/>
                <a:gd name="connsiteY0" fmla="*/ 110922 h 2489860"/>
                <a:gd name="connsiteX1" fmla="*/ 1378 w 2358161"/>
                <a:gd name="connsiteY1" fmla="*/ 154598 h 2489860"/>
                <a:gd name="connsiteX2" fmla="*/ 58494 w 2358161"/>
                <a:gd name="connsiteY2" fmla="*/ 769424 h 2489860"/>
                <a:gd name="connsiteX3" fmla="*/ 152567 w 2358161"/>
                <a:gd name="connsiteY3" fmla="*/ 856776 h 2489860"/>
                <a:gd name="connsiteX4" fmla="*/ 387750 w 2358161"/>
                <a:gd name="connsiteY4" fmla="*/ 853417 h 2489860"/>
                <a:gd name="connsiteX5" fmla="*/ 424708 w 2358161"/>
                <a:gd name="connsiteY5" fmla="*/ 1135632 h 2489860"/>
                <a:gd name="connsiteX6" fmla="*/ 441506 w 2358161"/>
                <a:gd name="connsiteY6" fmla="*/ 1780696 h 2489860"/>
                <a:gd name="connsiteX7" fmla="*/ 434786 w 2358161"/>
                <a:gd name="connsiteY7" fmla="*/ 2308170 h 2489860"/>
                <a:gd name="connsiteX8" fmla="*/ 565816 w 2358161"/>
                <a:gd name="connsiteY8" fmla="*/ 2472795 h 2489860"/>
                <a:gd name="connsiteX9" fmla="*/ 1788769 w 2358161"/>
                <a:gd name="connsiteY9" fmla="*/ 2449277 h 2489860"/>
                <a:gd name="connsiteX10" fmla="*/ 1889562 w 2358161"/>
                <a:gd name="connsiteY10" fmla="*/ 2146904 h 2489860"/>
                <a:gd name="connsiteX11" fmla="*/ 1899641 w 2358161"/>
                <a:gd name="connsiteY11" fmla="*/ 1511919 h 2489860"/>
                <a:gd name="connsiteX12" fmla="*/ 1919799 w 2358161"/>
                <a:gd name="connsiteY12" fmla="*/ 923971 h 2489860"/>
                <a:gd name="connsiteX13" fmla="*/ 2023952 w 2358161"/>
                <a:gd name="connsiteY13" fmla="*/ 850057 h 2489860"/>
                <a:gd name="connsiteX14" fmla="*/ 2188580 w 2358161"/>
                <a:gd name="connsiteY14" fmla="*/ 860136 h 2489860"/>
                <a:gd name="connsiteX15" fmla="*/ 2255775 w 2358161"/>
                <a:gd name="connsiteY15" fmla="*/ 799661 h 2489860"/>
                <a:gd name="connsiteX16" fmla="*/ 2356568 w 2358161"/>
                <a:gd name="connsiteY16" fmla="*/ 228511 h 2489860"/>
                <a:gd name="connsiteX17" fmla="*/ 2269214 w 2358161"/>
                <a:gd name="connsiteY17" fmla="*/ 110922 h 2489860"/>
                <a:gd name="connsiteX18" fmla="*/ 1691336 w 2358161"/>
                <a:gd name="connsiteY18" fmla="*/ 6771 h 2489860"/>
                <a:gd name="connsiteX19" fmla="*/ 1567025 w 2358161"/>
                <a:gd name="connsiteY19" fmla="*/ 77325 h 2489860"/>
                <a:gd name="connsiteX20" fmla="*/ 1194092 w 2358161"/>
                <a:gd name="connsiteY20" fmla="*/ 315864 h 2489860"/>
                <a:gd name="connsiteX21" fmla="*/ 804360 w 2358161"/>
                <a:gd name="connsiteY21" fmla="*/ 97483 h 2489860"/>
                <a:gd name="connsiteX22" fmla="*/ 710287 w 2358161"/>
                <a:gd name="connsiteY22" fmla="*/ 51 h 2489860"/>
                <a:gd name="connsiteX23" fmla="*/ 88732 w 2358161"/>
                <a:gd name="connsiteY23" fmla="*/ 110922 h 2489860"/>
                <a:gd name="connsiteX0" fmla="*/ 88732 w 2358161"/>
                <a:gd name="connsiteY0" fmla="*/ 110892 h 2489830"/>
                <a:gd name="connsiteX1" fmla="*/ 1378 w 2358161"/>
                <a:gd name="connsiteY1" fmla="*/ 154568 h 2489830"/>
                <a:gd name="connsiteX2" fmla="*/ 58494 w 2358161"/>
                <a:gd name="connsiteY2" fmla="*/ 769394 h 2489830"/>
                <a:gd name="connsiteX3" fmla="*/ 152567 w 2358161"/>
                <a:gd name="connsiteY3" fmla="*/ 856746 h 2489830"/>
                <a:gd name="connsiteX4" fmla="*/ 387750 w 2358161"/>
                <a:gd name="connsiteY4" fmla="*/ 853387 h 2489830"/>
                <a:gd name="connsiteX5" fmla="*/ 424708 w 2358161"/>
                <a:gd name="connsiteY5" fmla="*/ 1135602 h 2489830"/>
                <a:gd name="connsiteX6" fmla="*/ 441506 w 2358161"/>
                <a:gd name="connsiteY6" fmla="*/ 1780666 h 2489830"/>
                <a:gd name="connsiteX7" fmla="*/ 434786 w 2358161"/>
                <a:gd name="connsiteY7" fmla="*/ 2308140 h 2489830"/>
                <a:gd name="connsiteX8" fmla="*/ 565816 w 2358161"/>
                <a:gd name="connsiteY8" fmla="*/ 2472765 h 2489830"/>
                <a:gd name="connsiteX9" fmla="*/ 1788769 w 2358161"/>
                <a:gd name="connsiteY9" fmla="*/ 2449247 h 2489830"/>
                <a:gd name="connsiteX10" fmla="*/ 1889562 w 2358161"/>
                <a:gd name="connsiteY10" fmla="*/ 2146874 h 2489830"/>
                <a:gd name="connsiteX11" fmla="*/ 1899641 w 2358161"/>
                <a:gd name="connsiteY11" fmla="*/ 1511889 h 2489830"/>
                <a:gd name="connsiteX12" fmla="*/ 1919799 w 2358161"/>
                <a:gd name="connsiteY12" fmla="*/ 923941 h 2489830"/>
                <a:gd name="connsiteX13" fmla="*/ 2023952 w 2358161"/>
                <a:gd name="connsiteY13" fmla="*/ 850027 h 2489830"/>
                <a:gd name="connsiteX14" fmla="*/ 2188580 w 2358161"/>
                <a:gd name="connsiteY14" fmla="*/ 860106 h 2489830"/>
                <a:gd name="connsiteX15" fmla="*/ 2255775 w 2358161"/>
                <a:gd name="connsiteY15" fmla="*/ 799631 h 2489830"/>
                <a:gd name="connsiteX16" fmla="*/ 2356568 w 2358161"/>
                <a:gd name="connsiteY16" fmla="*/ 228481 h 2489830"/>
                <a:gd name="connsiteX17" fmla="*/ 2269214 w 2358161"/>
                <a:gd name="connsiteY17" fmla="*/ 110892 h 2489830"/>
                <a:gd name="connsiteX18" fmla="*/ 1691336 w 2358161"/>
                <a:gd name="connsiteY18" fmla="*/ 6741 h 2489830"/>
                <a:gd name="connsiteX19" fmla="*/ 1567025 w 2358161"/>
                <a:gd name="connsiteY19" fmla="*/ 77295 h 2489830"/>
                <a:gd name="connsiteX20" fmla="*/ 1194092 w 2358161"/>
                <a:gd name="connsiteY20" fmla="*/ 315834 h 2489830"/>
                <a:gd name="connsiteX21" fmla="*/ 811080 w 2358161"/>
                <a:gd name="connsiteY21" fmla="*/ 104172 h 2489830"/>
                <a:gd name="connsiteX22" fmla="*/ 710287 w 2358161"/>
                <a:gd name="connsiteY22" fmla="*/ 21 h 2489830"/>
                <a:gd name="connsiteX23" fmla="*/ 88732 w 2358161"/>
                <a:gd name="connsiteY23" fmla="*/ 110892 h 2489830"/>
                <a:gd name="connsiteX0" fmla="*/ 86213 w 2355642"/>
                <a:gd name="connsiteY0" fmla="*/ 110892 h 2489830"/>
                <a:gd name="connsiteX1" fmla="*/ 2219 w 2355642"/>
                <a:gd name="connsiteY1" fmla="*/ 231841 h 2489830"/>
                <a:gd name="connsiteX2" fmla="*/ 55975 w 2355642"/>
                <a:gd name="connsiteY2" fmla="*/ 769394 h 2489830"/>
                <a:gd name="connsiteX3" fmla="*/ 150048 w 2355642"/>
                <a:gd name="connsiteY3" fmla="*/ 856746 h 2489830"/>
                <a:gd name="connsiteX4" fmla="*/ 385231 w 2355642"/>
                <a:gd name="connsiteY4" fmla="*/ 853387 h 2489830"/>
                <a:gd name="connsiteX5" fmla="*/ 422189 w 2355642"/>
                <a:gd name="connsiteY5" fmla="*/ 1135602 h 2489830"/>
                <a:gd name="connsiteX6" fmla="*/ 438987 w 2355642"/>
                <a:gd name="connsiteY6" fmla="*/ 1780666 h 2489830"/>
                <a:gd name="connsiteX7" fmla="*/ 432267 w 2355642"/>
                <a:gd name="connsiteY7" fmla="*/ 2308140 h 2489830"/>
                <a:gd name="connsiteX8" fmla="*/ 563297 w 2355642"/>
                <a:gd name="connsiteY8" fmla="*/ 2472765 h 2489830"/>
                <a:gd name="connsiteX9" fmla="*/ 1786250 w 2355642"/>
                <a:gd name="connsiteY9" fmla="*/ 2449247 h 2489830"/>
                <a:gd name="connsiteX10" fmla="*/ 1887043 w 2355642"/>
                <a:gd name="connsiteY10" fmla="*/ 2146874 h 2489830"/>
                <a:gd name="connsiteX11" fmla="*/ 1897122 w 2355642"/>
                <a:gd name="connsiteY11" fmla="*/ 1511889 h 2489830"/>
                <a:gd name="connsiteX12" fmla="*/ 1917280 w 2355642"/>
                <a:gd name="connsiteY12" fmla="*/ 923941 h 2489830"/>
                <a:gd name="connsiteX13" fmla="*/ 2021433 w 2355642"/>
                <a:gd name="connsiteY13" fmla="*/ 850027 h 2489830"/>
                <a:gd name="connsiteX14" fmla="*/ 2186061 w 2355642"/>
                <a:gd name="connsiteY14" fmla="*/ 860106 h 2489830"/>
                <a:gd name="connsiteX15" fmla="*/ 2253256 w 2355642"/>
                <a:gd name="connsiteY15" fmla="*/ 799631 h 2489830"/>
                <a:gd name="connsiteX16" fmla="*/ 2354049 w 2355642"/>
                <a:gd name="connsiteY16" fmla="*/ 228481 h 2489830"/>
                <a:gd name="connsiteX17" fmla="*/ 2266695 w 2355642"/>
                <a:gd name="connsiteY17" fmla="*/ 110892 h 2489830"/>
                <a:gd name="connsiteX18" fmla="*/ 1688817 w 2355642"/>
                <a:gd name="connsiteY18" fmla="*/ 6741 h 2489830"/>
                <a:gd name="connsiteX19" fmla="*/ 1564506 w 2355642"/>
                <a:gd name="connsiteY19" fmla="*/ 77295 h 2489830"/>
                <a:gd name="connsiteX20" fmla="*/ 1191573 w 2355642"/>
                <a:gd name="connsiteY20" fmla="*/ 315834 h 2489830"/>
                <a:gd name="connsiteX21" fmla="*/ 808561 w 2355642"/>
                <a:gd name="connsiteY21" fmla="*/ 104172 h 2489830"/>
                <a:gd name="connsiteX22" fmla="*/ 707768 w 2355642"/>
                <a:gd name="connsiteY22" fmla="*/ 21 h 2489830"/>
                <a:gd name="connsiteX23" fmla="*/ 86213 w 2355642"/>
                <a:gd name="connsiteY23" fmla="*/ 110892 h 2489830"/>
                <a:gd name="connsiteX0" fmla="*/ 87694 w 2357123"/>
                <a:gd name="connsiteY0" fmla="*/ 110892 h 2489830"/>
                <a:gd name="connsiteX1" fmla="*/ 3700 w 2357123"/>
                <a:gd name="connsiteY1" fmla="*/ 231841 h 2489830"/>
                <a:gd name="connsiteX2" fmla="*/ 57456 w 2357123"/>
                <a:gd name="connsiteY2" fmla="*/ 769394 h 2489830"/>
                <a:gd name="connsiteX3" fmla="*/ 151529 w 2357123"/>
                <a:gd name="connsiteY3" fmla="*/ 856746 h 2489830"/>
                <a:gd name="connsiteX4" fmla="*/ 386712 w 2357123"/>
                <a:gd name="connsiteY4" fmla="*/ 853387 h 2489830"/>
                <a:gd name="connsiteX5" fmla="*/ 423670 w 2357123"/>
                <a:gd name="connsiteY5" fmla="*/ 1135602 h 2489830"/>
                <a:gd name="connsiteX6" fmla="*/ 440468 w 2357123"/>
                <a:gd name="connsiteY6" fmla="*/ 1780666 h 2489830"/>
                <a:gd name="connsiteX7" fmla="*/ 433748 w 2357123"/>
                <a:gd name="connsiteY7" fmla="*/ 2308140 h 2489830"/>
                <a:gd name="connsiteX8" fmla="*/ 564778 w 2357123"/>
                <a:gd name="connsiteY8" fmla="*/ 2472765 h 2489830"/>
                <a:gd name="connsiteX9" fmla="*/ 1787731 w 2357123"/>
                <a:gd name="connsiteY9" fmla="*/ 2449247 h 2489830"/>
                <a:gd name="connsiteX10" fmla="*/ 1888524 w 2357123"/>
                <a:gd name="connsiteY10" fmla="*/ 2146874 h 2489830"/>
                <a:gd name="connsiteX11" fmla="*/ 1898603 w 2357123"/>
                <a:gd name="connsiteY11" fmla="*/ 1511889 h 2489830"/>
                <a:gd name="connsiteX12" fmla="*/ 1918761 w 2357123"/>
                <a:gd name="connsiteY12" fmla="*/ 923941 h 2489830"/>
                <a:gd name="connsiteX13" fmla="*/ 2022914 w 2357123"/>
                <a:gd name="connsiteY13" fmla="*/ 850027 h 2489830"/>
                <a:gd name="connsiteX14" fmla="*/ 2187542 w 2357123"/>
                <a:gd name="connsiteY14" fmla="*/ 860106 h 2489830"/>
                <a:gd name="connsiteX15" fmla="*/ 2254737 w 2357123"/>
                <a:gd name="connsiteY15" fmla="*/ 799631 h 2489830"/>
                <a:gd name="connsiteX16" fmla="*/ 2355530 w 2357123"/>
                <a:gd name="connsiteY16" fmla="*/ 228481 h 2489830"/>
                <a:gd name="connsiteX17" fmla="*/ 2268176 w 2357123"/>
                <a:gd name="connsiteY17" fmla="*/ 110892 h 2489830"/>
                <a:gd name="connsiteX18" fmla="*/ 1690298 w 2357123"/>
                <a:gd name="connsiteY18" fmla="*/ 6741 h 2489830"/>
                <a:gd name="connsiteX19" fmla="*/ 1565987 w 2357123"/>
                <a:gd name="connsiteY19" fmla="*/ 77295 h 2489830"/>
                <a:gd name="connsiteX20" fmla="*/ 1193054 w 2357123"/>
                <a:gd name="connsiteY20" fmla="*/ 315834 h 2489830"/>
                <a:gd name="connsiteX21" fmla="*/ 810042 w 2357123"/>
                <a:gd name="connsiteY21" fmla="*/ 104172 h 2489830"/>
                <a:gd name="connsiteX22" fmla="*/ 709249 w 2357123"/>
                <a:gd name="connsiteY22" fmla="*/ 21 h 2489830"/>
                <a:gd name="connsiteX23" fmla="*/ 87694 w 2357123"/>
                <a:gd name="connsiteY23" fmla="*/ 110892 h 2489830"/>
                <a:gd name="connsiteX0" fmla="*/ 86213 w 2355642"/>
                <a:gd name="connsiteY0" fmla="*/ 110892 h 2489830"/>
                <a:gd name="connsiteX1" fmla="*/ 2219 w 2355642"/>
                <a:gd name="connsiteY1" fmla="*/ 231841 h 2489830"/>
                <a:gd name="connsiteX2" fmla="*/ 55975 w 2355642"/>
                <a:gd name="connsiteY2" fmla="*/ 769394 h 2489830"/>
                <a:gd name="connsiteX3" fmla="*/ 150048 w 2355642"/>
                <a:gd name="connsiteY3" fmla="*/ 856746 h 2489830"/>
                <a:gd name="connsiteX4" fmla="*/ 385231 w 2355642"/>
                <a:gd name="connsiteY4" fmla="*/ 853387 h 2489830"/>
                <a:gd name="connsiteX5" fmla="*/ 422189 w 2355642"/>
                <a:gd name="connsiteY5" fmla="*/ 1135602 h 2489830"/>
                <a:gd name="connsiteX6" fmla="*/ 438987 w 2355642"/>
                <a:gd name="connsiteY6" fmla="*/ 1780666 h 2489830"/>
                <a:gd name="connsiteX7" fmla="*/ 432267 w 2355642"/>
                <a:gd name="connsiteY7" fmla="*/ 2308140 h 2489830"/>
                <a:gd name="connsiteX8" fmla="*/ 563297 w 2355642"/>
                <a:gd name="connsiteY8" fmla="*/ 2472765 h 2489830"/>
                <a:gd name="connsiteX9" fmla="*/ 1786250 w 2355642"/>
                <a:gd name="connsiteY9" fmla="*/ 2449247 h 2489830"/>
                <a:gd name="connsiteX10" fmla="*/ 1887043 w 2355642"/>
                <a:gd name="connsiteY10" fmla="*/ 2146874 h 2489830"/>
                <a:gd name="connsiteX11" fmla="*/ 1897122 w 2355642"/>
                <a:gd name="connsiteY11" fmla="*/ 1511889 h 2489830"/>
                <a:gd name="connsiteX12" fmla="*/ 1917280 w 2355642"/>
                <a:gd name="connsiteY12" fmla="*/ 923941 h 2489830"/>
                <a:gd name="connsiteX13" fmla="*/ 2021433 w 2355642"/>
                <a:gd name="connsiteY13" fmla="*/ 850027 h 2489830"/>
                <a:gd name="connsiteX14" fmla="*/ 2186061 w 2355642"/>
                <a:gd name="connsiteY14" fmla="*/ 860106 h 2489830"/>
                <a:gd name="connsiteX15" fmla="*/ 2253256 w 2355642"/>
                <a:gd name="connsiteY15" fmla="*/ 799631 h 2489830"/>
                <a:gd name="connsiteX16" fmla="*/ 2354049 w 2355642"/>
                <a:gd name="connsiteY16" fmla="*/ 228481 h 2489830"/>
                <a:gd name="connsiteX17" fmla="*/ 2266695 w 2355642"/>
                <a:gd name="connsiteY17" fmla="*/ 110892 h 2489830"/>
                <a:gd name="connsiteX18" fmla="*/ 1688817 w 2355642"/>
                <a:gd name="connsiteY18" fmla="*/ 6741 h 2489830"/>
                <a:gd name="connsiteX19" fmla="*/ 1564506 w 2355642"/>
                <a:gd name="connsiteY19" fmla="*/ 77295 h 2489830"/>
                <a:gd name="connsiteX20" fmla="*/ 1191573 w 2355642"/>
                <a:gd name="connsiteY20" fmla="*/ 315834 h 2489830"/>
                <a:gd name="connsiteX21" fmla="*/ 808561 w 2355642"/>
                <a:gd name="connsiteY21" fmla="*/ 104172 h 2489830"/>
                <a:gd name="connsiteX22" fmla="*/ 707768 w 2355642"/>
                <a:gd name="connsiteY22" fmla="*/ 21 h 2489830"/>
                <a:gd name="connsiteX23" fmla="*/ 86213 w 2355642"/>
                <a:gd name="connsiteY23" fmla="*/ 110892 h 248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5642" h="2489830">
                  <a:moveTo>
                    <a:pt x="86213" y="110892"/>
                  </a:moveTo>
                  <a:cubicBezTo>
                    <a:pt x="-31379" y="149529"/>
                    <a:pt x="7259" y="169127"/>
                    <a:pt x="2219" y="231841"/>
                  </a:cubicBezTo>
                  <a:cubicBezTo>
                    <a:pt x="-2821" y="294555"/>
                    <a:pt x="31337" y="665243"/>
                    <a:pt x="55975" y="769394"/>
                  </a:cubicBezTo>
                  <a:cubicBezTo>
                    <a:pt x="80613" y="873545"/>
                    <a:pt x="95172" y="842747"/>
                    <a:pt x="150048" y="856746"/>
                  </a:cubicBezTo>
                  <a:cubicBezTo>
                    <a:pt x="204924" y="870745"/>
                    <a:pt x="305157" y="843868"/>
                    <a:pt x="385231" y="853387"/>
                  </a:cubicBezTo>
                  <a:cubicBezTo>
                    <a:pt x="421628" y="856186"/>
                    <a:pt x="413230" y="981056"/>
                    <a:pt x="422189" y="1135602"/>
                  </a:cubicBezTo>
                  <a:cubicBezTo>
                    <a:pt x="431148" y="1290148"/>
                    <a:pt x="437307" y="1585243"/>
                    <a:pt x="438987" y="1780666"/>
                  </a:cubicBezTo>
                  <a:cubicBezTo>
                    <a:pt x="440667" y="1976089"/>
                    <a:pt x="411549" y="2192790"/>
                    <a:pt x="432267" y="2308140"/>
                  </a:cubicBezTo>
                  <a:cubicBezTo>
                    <a:pt x="452985" y="2423490"/>
                    <a:pt x="395869" y="2484524"/>
                    <a:pt x="563297" y="2472765"/>
                  </a:cubicBezTo>
                  <a:cubicBezTo>
                    <a:pt x="787841" y="2494603"/>
                    <a:pt x="1565626" y="2503562"/>
                    <a:pt x="1786250" y="2449247"/>
                  </a:cubicBezTo>
                  <a:cubicBezTo>
                    <a:pt x="1936319" y="2448687"/>
                    <a:pt x="1885361" y="2363575"/>
                    <a:pt x="1887043" y="2146874"/>
                  </a:cubicBezTo>
                  <a:cubicBezTo>
                    <a:pt x="1882004" y="1933533"/>
                    <a:pt x="1892083" y="1715711"/>
                    <a:pt x="1897122" y="1511889"/>
                  </a:cubicBezTo>
                  <a:cubicBezTo>
                    <a:pt x="1902162" y="1308067"/>
                    <a:pt x="1916720" y="1034251"/>
                    <a:pt x="1917280" y="923941"/>
                  </a:cubicBezTo>
                  <a:cubicBezTo>
                    <a:pt x="1917840" y="813631"/>
                    <a:pt x="1959837" y="850587"/>
                    <a:pt x="2021433" y="850027"/>
                  </a:cubicBezTo>
                  <a:cubicBezTo>
                    <a:pt x="2083029" y="849467"/>
                    <a:pt x="2140705" y="851707"/>
                    <a:pt x="2186061" y="860106"/>
                  </a:cubicBezTo>
                  <a:cubicBezTo>
                    <a:pt x="2231417" y="868505"/>
                    <a:pt x="2225258" y="904902"/>
                    <a:pt x="2253256" y="799631"/>
                  </a:cubicBezTo>
                  <a:cubicBezTo>
                    <a:pt x="2281254" y="694360"/>
                    <a:pt x="2355169" y="302954"/>
                    <a:pt x="2354049" y="228481"/>
                  </a:cubicBezTo>
                  <a:cubicBezTo>
                    <a:pt x="2352929" y="154008"/>
                    <a:pt x="2377567" y="147849"/>
                    <a:pt x="2266695" y="110892"/>
                  </a:cubicBezTo>
                  <a:cubicBezTo>
                    <a:pt x="2155823" y="73935"/>
                    <a:pt x="1805849" y="12341"/>
                    <a:pt x="1688817" y="6741"/>
                  </a:cubicBezTo>
                  <a:cubicBezTo>
                    <a:pt x="1571785" y="1141"/>
                    <a:pt x="1607063" y="25780"/>
                    <a:pt x="1564506" y="77295"/>
                  </a:cubicBezTo>
                  <a:cubicBezTo>
                    <a:pt x="1502358" y="152525"/>
                    <a:pt x="1317564" y="311355"/>
                    <a:pt x="1191573" y="315834"/>
                  </a:cubicBezTo>
                  <a:cubicBezTo>
                    <a:pt x="1065582" y="320313"/>
                    <a:pt x="842159" y="173606"/>
                    <a:pt x="808561" y="104172"/>
                  </a:cubicBezTo>
                  <a:cubicBezTo>
                    <a:pt x="774963" y="44817"/>
                    <a:pt x="828159" y="-1099"/>
                    <a:pt x="707768" y="21"/>
                  </a:cubicBezTo>
                  <a:cubicBezTo>
                    <a:pt x="587377" y="1141"/>
                    <a:pt x="203805" y="72255"/>
                    <a:pt x="86213" y="110892"/>
                  </a:cubicBezTo>
                  <a:close/>
                </a:path>
              </a:pathLst>
            </a:custGeom>
            <a:grpFill/>
            <a:ln>
              <a:solidFill>
                <a:srgbClr val="D800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Rectangle 2"/>
            <p:cNvSpPr/>
            <p:nvPr/>
          </p:nvSpPr>
          <p:spPr>
            <a:xfrm>
              <a:off x="3102964" y="1858780"/>
              <a:ext cx="3522234" cy="2554545"/>
            </a:xfrm>
            <a:prstGeom prst="rect">
              <a:avLst/>
            </a:prstGeom>
            <a:grpFill/>
            <a:ln>
              <a:solidFill>
                <a:srgbClr val="D8006B"/>
              </a:solidFill>
            </a:ln>
          </p:spPr>
          <p:txBody>
            <a:bodyPr wrap="square">
              <a:spAutoFit/>
            </a:bodyPr>
            <a:lstStyle/>
            <a:p>
              <a:pPr lvl="0"/>
              <a:r>
                <a:rPr lang="en-GB" sz="3200" b="1" dirty="0">
                  <a:solidFill>
                    <a:srgbClr val="002060"/>
                  </a:solidFill>
                </a:rPr>
                <a:t>10. TRUE OR FALSE?</a:t>
              </a:r>
            </a:p>
            <a:p>
              <a:pPr lvl="0"/>
              <a:r>
                <a:rPr lang="en-GB" sz="3200" b="1" dirty="0">
                  <a:solidFill>
                    <a:srgbClr val="002060"/>
                  </a:solidFill>
                </a:rPr>
                <a:t>Being physically active can reduce the risk of cancer...</a:t>
              </a:r>
            </a:p>
          </p:txBody>
        </p:sp>
      </p:grpSp>
      <p:pic>
        <p:nvPicPr>
          <p:cNvPr id="4" name="Picture 3" descr="virginPPslide_0002_Vector-Smart-Obj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5893487"/>
            <a:ext cx="2042144" cy="794512"/>
          </a:xfrm>
          <a:prstGeom prst="rect">
            <a:avLst/>
          </a:prstGeom>
        </p:spPr>
      </p:pic>
      <p:sp>
        <p:nvSpPr>
          <p:cNvPr id="12" name="TextBox 11"/>
          <p:cNvSpPr txBox="1"/>
          <p:nvPr/>
        </p:nvSpPr>
        <p:spPr>
          <a:xfrm>
            <a:off x="1839950" y="237384"/>
            <a:ext cx="6999250" cy="646331"/>
          </a:xfrm>
          <a:prstGeom prst="rect">
            <a:avLst/>
          </a:prstGeom>
          <a:noFill/>
        </p:spPr>
        <p:txBody>
          <a:bodyPr wrap="square" rtlCol="0">
            <a:spAutoFit/>
          </a:bodyPr>
          <a:lstStyle/>
          <a:p>
            <a:r>
              <a:rPr lang="en-GB" sz="3600" b="1" dirty="0">
                <a:solidFill>
                  <a:srgbClr val="002060"/>
                </a:solidFill>
              </a:rPr>
              <a:t>QUIZ</a:t>
            </a:r>
          </a:p>
        </p:txBody>
      </p:sp>
      <p:grpSp>
        <p:nvGrpSpPr>
          <p:cNvPr id="14" name="Group 13"/>
          <p:cNvGrpSpPr/>
          <p:nvPr/>
        </p:nvGrpSpPr>
        <p:grpSpPr>
          <a:xfrm>
            <a:off x="1911559" y="960262"/>
            <a:ext cx="6310858" cy="5075074"/>
            <a:chOff x="1511509" y="873512"/>
            <a:chExt cx="6310858" cy="5075074"/>
          </a:xfrm>
          <a:solidFill>
            <a:srgbClr val="D8006B"/>
          </a:solidFill>
        </p:grpSpPr>
        <p:sp>
          <p:nvSpPr>
            <p:cNvPr id="15" name="Freeform 14"/>
            <p:cNvSpPr/>
            <p:nvPr/>
          </p:nvSpPr>
          <p:spPr>
            <a:xfrm>
              <a:off x="1511509" y="873512"/>
              <a:ext cx="6310858" cy="5075074"/>
            </a:xfrm>
            <a:custGeom>
              <a:avLst/>
              <a:gdLst>
                <a:gd name="connsiteX0" fmla="*/ 89726 w 2364011"/>
                <a:gd name="connsiteY0" fmla="*/ 110915 h 2482375"/>
                <a:gd name="connsiteX1" fmla="*/ 2372 w 2364011"/>
                <a:gd name="connsiteY1" fmla="*/ 154591 h 2482375"/>
                <a:gd name="connsiteX2" fmla="*/ 72927 w 2364011"/>
                <a:gd name="connsiteY2" fmla="*/ 809734 h 2482375"/>
                <a:gd name="connsiteX3" fmla="*/ 156921 w 2364011"/>
                <a:gd name="connsiteY3" fmla="*/ 853410 h 2482375"/>
                <a:gd name="connsiteX4" fmla="*/ 388744 w 2364011"/>
                <a:gd name="connsiteY4" fmla="*/ 853410 h 2482375"/>
                <a:gd name="connsiteX5" fmla="*/ 435781 w 2364011"/>
                <a:gd name="connsiteY5" fmla="*/ 920604 h 2482375"/>
                <a:gd name="connsiteX6" fmla="*/ 452579 w 2364011"/>
                <a:gd name="connsiteY6" fmla="*/ 1780689 h 2482375"/>
                <a:gd name="connsiteX7" fmla="*/ 449220 w 2364011"/>
                <a:gd name="connsiteY7" fmla="*/ 2419033 h 2482375"/>
                <a:gd name="connsiteX8" fmla="*/ 536573 w 2364011"/>
                <a:gd name="connsiteY8" fmla="*/ 2462709 h 2482375"/>
                <a:gd name="connsiteX9" fmla="*/ 1789763 w 2364011"/>
                <a:gd name="connsiteY9" fmla="*/ 2449270 h 2482375"/>
                <a:gd name="connsiteX10" fmla="*/ 1883836 w 2364011"/>
                <a:gd name="connsiteY10" fmla="*/ 2388795 h 2482375"/>
                <a:gd name="connsiteX11" fmla="*/ 1900635 w 2364011"/>
                <a:gd name="connsiteY11" fmla="*/ 1511912 h 2482375"/>
                <a:gd name="connsiteX12" fmla="*/ 1920793 w 2364011"/>
                <a:gd name="connsiteY12" fmla="*/ 923964 h 2482375"/>
                <a:gd name="connsiteX13" fmla="*/ 2024946 w 2364011"/>
                <a:gd name="connsiteY13" fmla="*/ 850050 h 2482375"/>
                <a:gd name="connsiteX14" fmla="*/ 2189574 w 2364011"/>
                <a:gd name="connsiteY14" fmla="*/ 860129 h 2482375"/>
                <a:gd name="connsiteX15" fmla="*/ 2256769 w 2364011"/>
                <a:gd name="connsiteY15" fmla="*/ 799654 h 2482375"/>
                <a:gd name="connsiteX16" fmla="*/ 2360922 w 2364011"/>
                <a:gd name="connsiteY16" fmla="*/ 171389 h 2482375"/>
                <a:gd name="connsiteX17" fmla="*/ 2270208 w 2364011"/>
                <a:gd name="connsiteY17" fmla="*/ 110915 h 2482375"/>
                <a:gd name="connsiteX18" fmla="*/ 1672171 w 2364011"/>
                <a:gd name="connsiteY18" fmla="*/ 13483 h 2482375"/>
                <a:gd name="connsiteX19" fmla="*/ 1568019 w 2364011"/>
                <a:gd name="connsiteY19" fmla="*/ 77318 h 2482375"/>
                <a:gd name="connsiteX20" fmla="*/ 1195086 w 2364011"/>
                <a:gd name="connsiteY20" fmla="*/ 315857 h 2482375"/>
                <a:gd name="connsiteX21" fmla="*/ 805354 w 2364011"/>
                <a:gd name="connsiteY21" fmla="*/ 97476 h 2482375"/>
                <a:gd name="connsiteX22" fmla="*/ 711281 w 2364011"/>
                <a:gd name="connsiteY22" fmla="*/ 44 h 2482375"/>
                <a:gd name="connsiteX23" fmla="*/ 89726 w 2364011"/>
                <a:gd name="connsiteY23" fmla="*/ 110915 h 2482375"/>
                <a:gd name="connsiteX0" fmla="*/ 93103 w 2367388"/>
                <a:gd name="connsiteY0" fmla="*/ 110915 h 2482375"/>
                <a:gd name="connsiteX1" fmla="*/ 5749 w 2367388"/>
                <a:gd name="connsiteY1" fmla="*/ 154591 h 2482375"/>
                <a:gd name="connsiteX2" fmla="*/ 76304 w 2367388"/>
                <a:gd name="connsiteY2" fmla="*/ 809734 h 2482375"/>
                <a:gd name="connsiteX3" fmla="*/ 160298 w 2367388"/>
                <a:gd name="connsiteY3" fmla="*/ 853410 h 2482375"/>
                <a:gd name="connsiteX4" fmla="*/ 392121 w 2367388"/>
                <a:gd name="connsiteY4" fmla="*/ 853410 h 2482375"/>
                <a:gd name="connsiteX5" fmla="*/ 439158 w 2367388"/>
                <a:gd name="connsiteY5" fmla="*/ 920604 h 2482375"/>
                <a:gd name="connsiteX6" fmla="*/ 455956 w 2367388"/>
                <a:gd name="connsiteY6" fmla="*/ 1780689 h 2482375"/>
                <a:gd name="connsiteX7" fmla="*/ 452597 w 2367388"/>
                <a:gd name="connsiteY7" fmla="*/ 2419033 h 2482375"/>
                <a:gd name="connsiteX8" fmla="*/ 539950 w 2367388"/>
                <a:gd name="connsiteY8" fmla="*/ 2462709 h 2482375"/>
                <a:gd name="connsiteX9" fmla="*/ 1793140 w 2367388"/>
                <a:gd name="connsiteY9" fmla="*/ 2449270 h 2482375"/>
                <a:gd name="connsiteX10" fmla="*/ 1887213 w 2367388"/>
                <a:gd name="connsiteY10" fmla="*/ 2388795 h 2482375"/>
                <a:gd name="connsiteX11" fmla="*/ 1904012 w 2367388"/>
                <a:gd name="connsiteY11" fmla="*/ 1511912 h 2482375"/>
                <a:gd name="connsiteX12" fmla="*/ 1924170 w 2367388"/>
                <a:gd name="connsiteY12" fmla="*/ 923964 h 2482375"/>
                <a:gd name="connsiteX13" fmla="*/ 2028323 w 2367388"/>
                <a:gd name="connsiteY13" fmla="*/ 850050 h 2482375"/>
                <a:gd name="connsiteX14" fmla="*/ 2192951 w 2367388"/>
                <a:gd name="connsiteY14" fmla="*/ 860129 h 2482375"/>
                <a:gd name="connsiteX15" fmla="*/ 2260146 w 2367388"/>
                <a:gd name="connsiteY15" fmla="*/ 799654 h 2482375"/>
                <a:gd name="connsiteX16" fmla="*/ 2364299 w 2367388"/>
                <a:gd name="connsiteY16" fmla="*/ 171389 h 2482375"/>
                <a:gd name="connsiteX17" fmla="*/ 2273585 w 2367388"/>
                <a:gd name="connsiteY17" fmla="*/ 110915 h 2482375"/>
                <a:gd name="connsiteX18" fmla="*/ 1675548 w 2367388"/>
                <a:gd name="connsiteY18" fmla="*/ 13483 h 2482375"/>
                <a:gd name="connsiteX19" fmla="*/ 1571396 w 2367388"/>
                <a:gd name="connsiteY19" fmla="*/ 77318 h 2482375"/>
                <a:gd name="connsiteX20" fmla="*/ 1198463 w 2367388"/>
                <a:gd name="connsiteY20" fmla="*/ 315857 h 2482375"/>
                <a:gd name="connsiteX21" fmla="*/ 808731 w 2367388"/>
                <a:gd name="connsiteY21" fmla="*/ 97476 h 2482375"/>
                <a:gd name="connsiteX22" fmla="*/ 714658 w 2367388"/>
                <a:gd name="connsiteY22" fmla="*/ 44 h 2482375"/>
                <a:gd name="connsiteX23" fmla="*/ 93103 w 2367388"/>
                <a:gd name="connsiteY23" fmla="*/ 110915 h 2482375"/>
                <a:gd name="connsiteX0" fmla="*/ 92215 w 2366500"/>
                <a:gd name="connsiteY0" fmla="*/ 110915 h 2482375"/>
                <a:gd name="connsiteX1" fmla="*/ 4861 w 2366500"/>
                <a:gd name="connsiteY1" fmla="*/ 154591 h 2482375"/>
                <a:gd name="connsiteX2" fmla="*/ 109013 w 2366500"/>
                <a:gd name="connsiteY2" fmla="*/ 762698 h 2482375"/>
                <a:gd name="connsiteX3" fmla="*/ 159410 w 2366500"/>
                <a:gd name="connsiteY3" fmla="*/ 853410 h 2482375"/>
                <a:gd name="connsiteX4" fmla="*/ 391233 w 2366500"/>
                <a:gd name="connsiteY4" fmla="*/ 853410 h 2482375"/>
                <a:gd name="connsiteX5" fmla="*/ 438270 w 2366500"/>
                <a:gd name="connsiteY5" fmla="*/ 920604 h 2482375"/>
                <a:gd name="connsiteX6" fmla="*/ 455068 w 2366500"/>
                <a:gd name="connsiteY6" fmla="*/ 1780689 h 2482375"/>
                <a:gd name="connsiteX7" fmla="*/ 451709 w 2366500"/>
                <a:gd name="connsiteY7" fmla="*/ 2419033 h 2482375"/>
                <a:gd name="connsiteX8" fmla="*/ 539062 w 2366500"/>
                <a:gd name="connsiteY8" fmla="*/ 2462709 h 2482375"/>
                <a:gd name="connsiteX9" fmla="*/ 1792252 w 2366500"/>
                <a:gd name="connsiteY9" fmla="*/ 2449270 h 2482375"/>
                <a:gd name="connsiteX10" fmla="*/ 1886325 w 2366500"/>
                <a:gd name="connsiteY10" fmla="*/ 2388795 h 2482375"/>
                <a:gd name="connsiteX11" fmla="*/ 1903124 w 2366500"/>
                <a:gd name="connsiteY11" fmla="*/ 1511912 h 2482375"/>
                <a:gd name="connsiteX12" fmla="*/ 1923282 w 2366500"/>
                <a:gd name="connsiteY12" fmla="*/ 923964 h 2482375"/>
                <a:gd name="connsiteX13" fmla="*/ 2027435 w 2366500"/>
                <a:gd name="connsiteY13" fmla="*/ 850050 h 2482375"/>
                <a:gd name="connsiteX14" fmla="*/ 2192063 w 2366500"/>
                <a:gd name="connsiteY14" fmla="*/ 860129 h 2482375"/>
                <a:gd name="connsiteX15" fmla="*/ 2259258 w 2366500"/>
                <a:gd name="connsiteY15" fmla="*/ 799654 h 2482375"/>
                <a:gd name="connsiteX16" fmla="*/ 2363411 w 2366500"/>
                <a:gd name="connsiteY16" fmla="*/ 171389 h 2482375"/>
                <a:gd name="connsiteX17" fmla="*/ 2272697 w 2366500"/>
                <a:gd name="connsiteY17" fmla="*/ 110915 h 2482375"/>
                <a:gd name="connsiteX18" fmla="*/ 1674660 w 2366500"/>
                <a:gd name="connsiteY18" fmla="*/ 13483 h 2482375"/>
                <a:gd name="connsiteX19" fmla="*/ 1570508 w 2366500"/>
                <a:gd name="connsiteY19" fmla="*/ 77318 h 2482375"/>
                <a:gd name="connsiteX20" fmla="*/ 1197575 w 2366500"/>
                <a:gd name="connsiteY20" fmla="*/ 315857 h 2482375"/>
                <a:gd name="connsiteX21" fmla="*/ 807843 w 2366500"/>
                <a:gd name="connsiteY21" fmla="*/ 97476 h 2482375"/>
                <a:gd name="connsiteX22" fmla="*/ 713770 w 2366500"/>
                <a:gd name="connsiteY22" fmla="*/ 44 h 2482375"/>
                <a:gd name="connsiteX23" fmla="*/ 92215 w 2366500"/>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6425 w 2363515"/>
                <a:gd name="connsiteY3" fmla="*/ 853410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6425 w 2363515"/>
                <a:gd name="connsiteY3" fmla="*/ 853410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3065 w 2363515"/>
                <a:gd name="connsiteY3" fmla="*/ 856769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3065 w 2363515"/>
                <a:gd name="connsiteY3" fmla="*/ 856769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9230 w 2363515"/>
                <a:gd name="connsiteY0" fmla="*/ 110915 h 2482375"/>
                <a:gd name="connsiteX1" fmla="*/ 1876 w 2363515"/>
                <a:gd name="connsiteY1" fmla="*/ 154591 h 2482375"/>
                <a:gd name="connsiteX2" fmla="*/ 65711 w 2363515"/>
                <a:gd name="connsiteY2" fmla="*/ 803014 h 2482375"/>
                <a:gd name="connsiteX3" fmla="*/ 153065 w 2363515"/>
                <a:gd name="connsiteY3" fmla="*/ 856769 h 2482375"/>
                <a:gd name="connsiteX4" fmla="*/ 388248 w 2363515"/>
                <a:gd name="connsiteY4" fmla="*/ 853410 h 2482375"/>
                <a:gd name="connsiteX5" fmla="*/ 435285 w 2363515"/>
                <a:gd name="connsiteY5" fmla="*/ 920604 h 2482375"/>
                <a:gd name="connsiteX6" fmla="*/ 452083 w 2363515"/>
                <a:gd name="connsiteY6" fmla="*/ 1780689 h 2482375"/>
                <a:gd name="connsiteX7" fmla="*/ 448724 w 2363515"/>
                <a:gd name="connsiteY7" fmla="*/ 2419033 h 2482375"/>
                <a:gd name="connsiteX8" fmla="*/ 536077 w 2363515"/>
                <a:gd name="connsiteY8" fmla="*/ 2462709 h 2482375"/>
                <a:gd name="connsiteX9" fmla="*/ 1789267 w 2363515"/>
                <a:gd name="connsiteY9" fmla="*/ 2449270 h 2482375"/>
                <a:gd name="connsiteX10" fmla="*/ 1883340 w 2363515"/>
                <a:gd name="connsiteY10" fmla="*/ 2388795 h 2482375"/>
                <a:gd name="connsiteX11" fmla="*/ 1900139 w 2363515"/>
                <a:gd name="connsiteY11" fmla="*/ 1511912 h 2482375"/>
                <a:gd name="connsiteX12" fmla="*/ 1920297 w 2363515"/>
                <a:gd name="connsiteY12" fmla="*/ 923964 h 2482375"/>
                <a:gd name="connsiteX13" fmla="*/ 2024450 w 2363515"/>
                <a:gd name="connsiteY13" fmla="*/ 850050 h 2482375"/>
                <a:gd name="connsiteX14" fmla="*/ 2189078 w 2363515"/>
                <a:gd name="connsiteY14" fmla="*/ 860129 h 2482375"/>
                <a:gd name="connsiteX15" fmla="*/ 2256273 w 2363515"/>
                <a:gd name="connsiteY15" fmla="*/ 799654 h 2482375"/>
                <a:gd name="connsiteX16" fmla="*/ 2360426 w 2363515"/>
                <a:gd name="connsiteY16" fmla="*/ 171389 h 2482375"/>
                <a:gd name="connsiteX17" fmla="*/ 2269712 w 2363515"/>
                <a:gd name="connsiteY17" fmla="*/ 110915 h 2482375"/>
                <a:gd name="connsiteX18" fmla="*/ 1671675 w 2363515"/>
                <a:gd name="connsiteY18" fmla="*/ 13483 h 2482375"/>
                <a:gd name="connsiteX19" fmla="*/ 1567523 w 2363515"/>
                <a:gd name="connsiteY19" fmla="*/ 77318 h 2482375"/>
                <a:gd name="connsiteX20" fmla="*/ 1194590 w 2363515"/>
                <a:gd name="connsiteY20" fmla="*/ 315857 h 2482375"/>
                <a:gd name="connsiteX21" fmla="*/ 804858 w 2363515"/>
                <a:gd name="connsiteY21" fmla="*/ 97476 h 2482375"/>
                <a:gd name="connsiteX22" fmla="*/ 710785 w 2363515"/>
                <a:gd name="connsiteY22" fmla="*/ 44 h 2482375"/>
                <a:gd name="connsiteX23" fmla="*/ 89230 w 2363515"/>
                <a:gd name="connsiteY23" fmla="*/ 110915 h 2482375"/>
                <a:gd name="connsiteX0" fmla="*/ 88732 w 2363017"/>
                <a:gd name="connsiteY0" fmla="*/ 110915 h 2482375"/>
                <a:gd name="connsiteX1" fmla="*/ 1378 w 2363017"/>
                <a:gd name="connsiteY1" fmla="*/ 154591 h 2482375"/>
                <a:gd name="connsiteX2" fmla="*/ 58494 w 2363017"/>
                <a:gd name="connsiteY2" fmla="*/ 749258 h 2482375"/>
                <a:gd name="connsiteX3" fmla="*/ 152567 w 2363017"/>
                <a:gd name="connsiteY3" fmla="*/ 856769 h 2482375"/>
                <a:gd name="connsiteX4" fmla="*/ 387750 w 2363017"/>
                <a:gd name="connsiteY4" fmla="*/ 853410 h 2482375"/>
                <a:gd name="connsiteX5" fmla="*/ 434787 w 2363017"/>
                <a:gd name="connsiteY5" fmla="*/ 920604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4787 w 2363017"/>
                <a:gd name="connsiteY5" fmla="*/ 920604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4787 w 2363017"/>
                <a:gd name="connsiteY5" fmla="*/ 920604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82375"/>
                <a:gd name="connsiteX1" fmla="*/ 1378 w 2363017"/>
                <a:gd name="connsiteY1" fmla="*/ 154591 h 2482375"/>
                <a:gd name="connsiteX2" fmla="*/ 58494 w 2363017"/>
                <a:gd name="connsiteY2" fmla="*/ 769417 h 2482375"/>
                <a:gd name="connsiteX3" fmla="*/ 152567 w 2363017"/>
                <a:gd name="connsiteY3" fmla="*/ 856769 h 2482375"/>
                <a:gd name="connsiteX4" fmla="*/ 387750 w 2363017"/>
                <a:gd name="connsiteY4" fmla="*/ 853410 h 2482375"/>
                <a:gd name="connsiteX5" fmla="*/ 431427 w 2363017"/>
                <a:gd name="connsiteY5" fmla="*/ 1135625 h 2482375"/>
                <a:gd name="connsiteX6" fmla="*/ 451585 w 2363017"/>
                <a:gd name="connsiteY6" fmla="*/ 1780689 h 2482375"/>
                <a:gd name="connsiteX7" fmla="*/ 448226 w 2363017"/>
                <a:gd name="connsiteY7" fmla="*/ 2419033 h 2482375"/>
                <a:gd name="connsiteX8" fmla="*/ 535579 w 2363017"/>
                <a:gd name="connsiteY8" fmla="*/ 2462709 h 2482375"/>
                <a:gd name="connsiteX9" fmla="*/ 1788769 w 2363017"/>
                <a:gd name="connsiteY9" fmla="*/ 2449270 h 2482375"/>
                <a:gd name="connsiteX10" fmla="*/ 1882842 w 2363017"/>
                <a:gd name="connsiteY10" fmla="*/ 2388795 h 2482375"/>
                <a:gd name="connsiteX11" fmla="*/ 1899641 w 2363017"/>
                <a:gd name="connsiteY11" fmla="*/ 1511912 h 2482375"/>
                <a:gd name="connsiteX12" fmla="*/ 1919799 w 2363017"/>
                <a:gd name="connsiteY12" fmla="*/ 923964 h 2482375"/>
                <a:gd name="connsiteX13" fmla="*/ 2023952 w 2363017"/>
                <a:gd name="connsiteY13" fmla="*/ 850050 h 2482375"/>
                <a:gd name="connsiteX14" fmla="*/ 2188580 w 2363017"/>
                <a:gd name="connsiteY14" fmla="*/ 860129 h 2482375"/>
                <a:gd name="connsiteX15" fmla="*/ 2255775 w 2363017"/>
                <a:gd name="connsiteY15" fmla="*/ 799654 h 2482375"/>
                <a:gd name="connsiteX16" fmla="*/ 2359928 w 2363017"/>
                <a:gd name="connsiteY16" fmla="*/ 171389 h 2482375"/>
                <a:gd name="connsiteX17" fmla="*/ 2269214 w 2363017"/>
                <a:gd name="connsiteY17" fmla="*/ 110915 h 2482375"/>
                <a:gd name="connsiteX18" fmla="*/ 1671177 w 2363017"/>
                <a:gd name="connsiteY18" fmla="*/ 13483 h 2482375"/>
                <a:gd name="connsiteX19" fmla="*/ 1567025 w 2363017"/>
                <a:gd name="connsiteY19" fmla="*/ 77318 h 2482375"/>
                <a:gd name="connsiteX20" fmla="*/ 1194092 w 2363017"/>
                <a:gd name="connsiteY20" fmla="*/ 315857 h 2482375"/>
                <a:gd name="connsiteX21" fmla="*/ 804360 w 2363017"/>
                <a:gd name="connsiteY21" fmla="*/ 97476 h 2482375"/>
                <a:gd name="connsiteX22" fmla="*/ 710287 w 2363017"/>
                <a:gd name="connsiteY22" fmla="*/ 44 h 2482375"/>
                <a:gd name="connsiteX23" fmla="*/ 88732 w 2363017"/>
                <a:gd name="connsiteY23" fmla="*/ 110915 h 2482375"/>
                <a:gd name="connsiteX0" fmla="*/ 88732 w 2363017"/>
                <a:gd name="connsiteY0" fmla="*/ 110915 h 2474306"/>
                <a:gd name="connsiteX1" fmla="*/ 1378 w 2363017"/>
                <a:gd name="connsiteY1" fmla="*/ 154591 h 2474306"/>
                <a:gd name="connsiteX2" fmla="*/ 58494 w 2363017"/>
                <a:gd name="connsiteY2" fmla="*/ 769417 h 2474306"/>
                <a:gd name="connsiteX3" fmla="*/ 152567 w 2363017"/>
                <a:gd name="connsiteY3" fmla="*/ 856769 h 2474306"/>
                <a:gd name="connsiteX4" fmla="*/ 387750 w 2363017"/>
                <a:gd name="connsiteY4" fmla="*/ 853410 h 2474306"/>
                <a:gd name="connsiteX5" fmla="*/ 431427 w 2363017"/>
                <a:gd name="connsiteY5" fmla="*/ 1135625 h 2474306"/>
                <a:gd name="connsiteX6" fmla="*/ 451585 w 2363017"/>
                <a:gd name="connsiteY6" fmla="*/ 1780689 h 2474306"/>
                <a:gd name="connsiteX7" fmla="*/ 441506 w 2363017"/>
                <a:gd name="connsiteY7" fmla="*/ 2318242 h 2474306"/>
                <a:gd name="connsiteX8" fmla="*/ 535579 w 2363017"/>
                <a:gd name="connsiteY8" fmla="*/ 2462709 h 2474306"/>
                <a:gd name="connsiteX9" fmla="*/ 1788769 w 2363017"/>
                <a:gd name="connsiteY9" fmla="*/ 2449270 h 2474306"/>
                <a:gd name="connsiteX10" fmla="*/ 1882842 w 2363017"/>
                <a:gd name="connsiteY10" fmla="*/ 2388795 h 2474306"/>
                <a:gd name="connsiteX11" fmla="*/ 1899641 w 2363017"/>
                <a:gd name="connsiteY11" fmla="*/ 1511912 h 2474306"/>
                <a:gd name="connsiteX12" fmla="*/ 1919799 w 2363017"/>
                <a:gd name="connsiteY12" fmla="*/ 923964 h 2474306"/>
                <a:gd name="connsiteX13" fmla="*/ 2023952 w 2363017"/>
                <a:gd name="connsiteY13" fmla="*/ 850050 h 2474306"/>
                <a:gd name="connsiteX14" fmla="*/ 2188580 w 2363017"/>
                <a:gd name="connsiteY14" fmla="*/ 860129 h 2474306"/>
                <a:gd name="connsiteX15" fmla="*/ 2255775 w 2363017"/>
                <a:gd name="connsiteY15" fmla="*/ 799654 h 2474306"/>
                <a:gd name="connsiteX16" fmla="*/ 2359928 w 2363017"/>
                <a:gd name="connsiteY16" fmla="*/ 171389 h 2474306"/>
                <a:gd name="connsiteX17" fmla="*/ 2269214 w 2363017"/>
                <a:gd name="connsiteY17" fmla="*/ 110915 h 2474306"/>
                <a:gd name="connsiteX18" fmla="*/ 1671177 w 2363017"/>
                <a:gd name="connsiteY18" fmla="*/ 13483 h 2474306"/>
                <a:gd name="connsiteX19" fmla="*/ 1567025 w 2363017"/>
                <a:gd name="connsiteY19" fmla="*/ 77318 h 2474306"/>
                <a:gd name="connsiteX20" fmla="*/ 1194092 w 2363017"/>
                <a:gd name="connsiteY20" fmla="*/ 315857 h 2474306"/>
                <a:gd name="connsiteX21" fmla="*/ 804360 w 2363017"/>
                <a:gd name="connsiteY21" fmla="*/ 97476 h 2474306"/>
                <a:gd name="connsiteX22" fmla="*/ 710287 w 2363017"/>
                <a:gd name="connsiteY22" fmla="*/ 44 h 2474306"/>
                <a:gd name="connsiteX23" fmla="*/ 88732 w 2363017"/>
                <a:gd name="connsiteY23" fmla="*/ 110915 h 2474306"/>
                <a:gd name="connsiteX0" fmla="*/ 88732 w 2363017"/>
                <a:gd name="connsiteY0" fmla="*/ 110915 h 2474306"/>
                <a:gd name="connsiteX1" fmla="*/ 1378 w 2363017"/>
                <a:gd name="connsiteY1" fmla="*/ 154591 h 2474306"/>
                <a:gd name="connsiteX2" fmla="*/ 58494 w 2363017"/>
                <a:gd name="connsiteY2" fmla="*/ 769417 h 2474306"/>
                <a:gd name="connsiteX3" fmla="*/ 152567 w 2363017"/>
                <a:gd name="connsiteY3" fmla="*/ 856769 h 2474306"/>
                <a:gd name="connsiteX4" fmla="*/ 387750 w 2363017"/>
                <a:gd name="connsiteY4" fmla="*/ 853410 h 2474306"/>
                <a:gd name="connsiteX5" fmla="*/ 431427 w 2363017"/>
                <a:gd name="connsiteY5" fmla="*/ 1135625 h 2474306"/>
                <a:gd name="connsiteX6" fmla="*/ 451585 w 2363017"/>
                <a:gd name="connsiteY6" fmla="*/ 1780689 h 2474306"/>
                <a:gd name="connsiteX7" fmla="*/ 441506 w 2363017"/>
                <a:gd name="connsiteY7" fmla="*/ 2318242 h 2474306"/>
                <a:gd name="connsiteX8" fmla="*/ 535579 w 2363017"/>
                <a:gd name="connsiteY8" fmla="*/ 2462709 h 2474306"/>
                <a:gd name="connsiteX9" fmla="*/ 1788769 w 2363017"/>
                <a:gd name="connsiteY9" fmla="*/ 2449270 h 2474306"/>
                <a:gd name="connsiteX10" fmla="*/ 1882842 w 2363017"/>
                <a:gd name="connsiteY10" fmla="*/ 2388795 h 2474306"/>
                <a:gd name="connsiteX11" fmla="*/ 1899641 w 2363017"/>
                <a:gd name="connsiteY11" fmla="*/ 1511912 h 2474306"/>
                <a:gd name="connsiteX12" fmla="*/ 1919799 w 2363017"/>
                <a:gd name="connsiteY12" fmla="*/ 923964 h 2474306"/>
                <a:gd name="connsiteX13" fmla="*/ 2023952 w 2363017"/>
                <a:gd name="connsiteY13" fmla="*/ 850050 h 2474306"/>
                <a:gd name="connsiteX14" fmla="*/ 2188580 w 2363017"/>
                <a:gd name="connsiteY14" fmla="*/ 860129 h 2474306"/>
                <a:gd name="connsiteX15" fmla="*/ 2255775 w 2363017"/>
                <a:gd name="connsiteY15" fmla="*/ 799654 h 2474306"/>
                <a:gd name="connsiteX16" fmla="*/ 2359928 w 2363017"/>
                <a:gd name="connsiteY16" fmla="*/ 171389 h 2474306"/>
                <a:gd name="connsiteX17" fmla="*/ 2269214 w 2363017"/>
                <a:gd name="connsiteY17" fmla="*/ 110915 h 2474306"/>
                <a:gd name="connsiteX18" fmla="*/ 1671177 w 2363017"/>
                <a:gd name="connsiteY18" fmla="*/ 13483 h 2474306"/>
                <a:gd name="connsiteX19" fmla="*/ 1567025 w 2363017"/>
                <a:gd name="connsiteY19" fmla="*/ 77318 h 2474306"/>
                <a:gd name="connsiteX20" fmla="*/ 1194092 w 2363017"/>
                <a:gd name="connsiteY20" fmla="*/ 315857 h 2474306"/>
                <a:gd name="connsiteX21" fmla="*/ 804360 w 2363017"/>
                <a:gd name="connsiteY21" fmla="*/ 97476 h 2474306"/>
                <a:gd name="connsiteX22" fmla="*/ 710287 w 2363017"/>
                <a:gd name="connsiteY22" fmla="*/ 44 h 2474306"/>
                <a:gd name="connsiteX23" fmla="*/ 88732 w 2363017"/>
                <a:gd name="connsiteY23" fmla="*/ 110915 h 2474306"/>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41506 w 2363017"/>
                <a:gd name="connsiteY7" fmla="*/ 2318242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41506 w 2363017"/>
                <a:gd name="connsiteY7" fmla="*/ 2318242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51585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31427 w 2363017"/>
                <a:gd name="connsiteY5" fmla="*/ 1135625 h 2480297"/>
                <a:gd name="connsiteX6" fmla="*/ 441506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80297"/>
                <a:gd name="connsiteX1" fmla="*/ 1378 w 2363017"/>
                <a:gd name="connsiteY1" fmla="*/ 154591 h 2480297"/>
                <a:gd name="connsiteX2" fmla="*/ 58494 w 2363017"/>
                <a:gd name="connsiteY2" fmla="*/ 769417 h 2480297"/>
                <a:gd name="connsiteX3" fmla="*/ 152567 w 2363017"/>
                <a:gd name="connsiteY3" fmla="*/ 856769 h 2480297"/>
                <a:gd name="connsiteX4" fmla="*/ 387750 w 2363017"/>
                <a:gd name="connsiteY4" fmla="*/ 853410 h 2480297"/>
                <a:gd name="connsiteX5" fmla="*/ 424708 w 2363017"/>
                <a:gd name="connsiteY5" fmla="*/ 1135625 h 2480297"/>
                <a:gd name="connsiteX6" fmla="*/ 441506 w 2363017"/>
                <a:gd name="connsiteY6" fmla="*/ 1780689 h 2480297"/>
                <a:gd name="connsiteX7" fmla="*/ 434786 w 2363017"/>
                <a:gd name="connsiteY7" fmla="*/ 2308163 h 2480297"/>
                <a:gd name="connsiteX8" fmla="*/ 565816 w 2363017"/>
                <a:gd name="connsiteY8" fmla="*/ 2472788 h 2480297"/>
                <a:gd name="connsiteX9" fmla="*/ 1788769 w 2363017"/>
                <a:gd name="connsiteY9" fmla="*/ 2449270 h 2480297"/>
                <a:gd name="connsiteX10" fmla="*/ 1882842 w 2363017"/>
                <a:gd name="connsiteY10" fmla="*/ 2388795 h 2480297"/>
                <a:gd name="connsiteX11" fmla="*/ 1899641 w 2363017"/>
                <a:gd name="connsiteY11" fmla="*/ 1511912 h 2480297"/>
                <a:gd name="connsiteX12" fmla="*/ 1919799 w 2363017"/>
                <a:gd name="connsiteY12" fmla="*/ 923964 h 2480297"/>
                <a:gd name="connsiteX13" fmla="*/ 2023952 w 2363017"/>
                <a:gd name="connsiteY13" fmla="*/ 850050 h 2480297"/>
                <a:gd name="connsiteX14" fmla="*/ 2188580 w 2363017"/>
                <a:gd name="connsiteY14" fmla="*/ 860129 h 2480297"/>
                <a:gd name="connsiteX15" fmla="*/ 2255775 w 2363017"/>
                <a:gd name="connsiteY15" fmla="*/ 799654 h 2480297"/>
                <a:gd name="connsiteX16" fmla="*/ 2359928 w 2363017"/>
                <a:gd name="connsiteY16" fmla="*/ 171389 h 2480297"/>
                <a:gd name="connsiteX17" fmla="*/ 2269214 w 2363017"/>
                <a:gd name="connsiteY17" fmla="*/ 110915 h 2480297"/>
                <a:gd name="connsiteX18" fmla="*/ 1671177 w 2363017"/>
                <a:gd name="connsiteY18" fmla="*/ 13483 h 2480297"/>
                <a:gd name="connsiteX19" fmla="*/ 1567025 w 2363017"/>
                <a:gd name="connsiteY19" fmla="*/ 77318 h 2480297"/>
                <a:gd name="connsiteX20" fmla="*/ 1194092 w 2363017"/>
                <a:gd name="connsiteY20" fmla="*/ 315857 h 2480297"/>
                <a:gd name="connsiteX21" fmla="*/ 804360 w 2363017"/>
                <a:gd name="connsiteY21" fmla="*/ 97476 h 2480297"/>
                <a:gd name="connsiteX22" fmla="*/ 710287 w 2363017"/>
                <a:gd name="connsiteY22" fmla="*/ 44 h 2480297"/>
                <a:gd name="connsiteX23" fmla="*/ 88732 w 2363017"/>
                <a:gd name="connsiteY23" fmla="*/ 110915 h 2480297"/>
                <a:gd name="connsiteX0" fmla="*/ 88732 w 2363017"/>
                <a:gd name="connsiteY0" fmla="*/ 110915 h 2479109"/>
                <a:gd name="connsiteX1" fmla="*/ 1378 w 2363017"/>
                <a:gd name="connsiteY1" fmla="*/ 154591 h 2479109"/>
                <a:gd name="connsiteX2" fmla="*/ 58494 w 2363017"/>
                <a:gd name="connsiteY2" fmla="*/ 769417 h 2479109"/>
                <a:gd name="connsiteX3" fmla="*/ 152567 w 2363017"/>
                <a:gd name="connsiteY3" fmla="*/ 856769 h 2479109"/>
                <a:gd name="connsiteX4" fmla="*/ 387750 w 2363017"/>
                <a:gd name="connsiteY4" fmla="*/ 853410 h 2479109"/>
                <a:gd name="connsiteX5" fmla="*/ 424708 w 2363017"/>
                <a:gd name="connsiteY5" fmla="*/ 1135625 h 2479109"/>
                <a:gd name="connsiteX6" fmla="*/ 441506 w 2363017"/>
                <a:gd name="connsiteY6" fmla="*/ 1780689 h 2479109"/>
                <a:gd name="connsiteX7" fmla="*/ 434786 w 2363017"/>
                <a:gd name="connsiteY7" fmla="*/ 2308163 h 2479109"/>
                <a:gd name="connsiteX8" fmla="*/ 565816 w 2363017"/>
                <a:gd name="connsiteY8" fmla="*/ 2472788 h 2479109"/>
                <a:gd name="connsiteX9" fmla="*/ 1788769 w 2363017"/>
                <a:gd name="connsiteY9" fmla="*/ 2449270 h 2479109"/>
                <a:gd name="connsiteX10" fmla="*/ 1882842 w 2363017"/>
                <a:gd name="connsiteY10" fmla="*/ 2388795 h 2479109"/>
                <a:gd name="connsiteX11" fmla="*/ 1899641 w 2363017"/>
                <a:gd name="connsiteY11" fmla="*/ 1511912 h 2479109"/>
                <a:gd name="connsiteX12" fmla="*/ 1919799 w 2363017"/>
                <a:gd name="connsiteY12" fmla="*/ 923964 h 2479109"/>
                <a:gd name="connsiteX13" fmla="*/ 2023952 w 2363017"/>
                <a:gd name="connsiteY13" fmla="*/ 850050 h 2479109"/>
                <a:gd name="connsiteX14" fmla="*/ 2188580 w 2363017"/>
                <a:gd name="connsiteY14" fmla="*/ 860129 h 2479109"/>
                <a:gd name="connsiteX15" fmla="*/ 2255775 w 2363017"/>
                <a:gd name="connsiteY15" fmla="*/ 799654 h 2479109"/>
                <a:gd name="connsiteX16" fmla="*/ 2359928 w 2363017"/>
                <a:gd name="connsiteY16" fmla="*/ 171389 h 2479109"/>
                <a:gd name="connsiteX17" fmla="*/ 2269214 w 2363017"/>
                <a:gd name="connsiteY17" fmla="*/ 110915 h 2479109"/>
                <a:gd name="connsiteX18" fmla="*/ 1671177 w 2363017"/>
                <a:gd name="connsiteY18" fmla="*/ 13483 h 2479109"/>
                <a:gd name="connsiteX19" fmla="*/ 1567025 w 2363017"/>
                <a:gd name="connsiteY19" fmla="*/ 77318 h 2479109"/>
                <a:gd name="connsiteX20" fmla="*/ 1194092 w 2363017"/>
                <a:gd name="connsiteY20" fmla="*/ 315857 h 2479109"/>
                <a:gd name="connsiteX21" fmla="*/ 804360 w 2363017"/>
                <a:gd name="connsiteY21" fmla="*/ 97476 h 2479109"/>
                <a:gd name="connsiteX22" fmla="*/ 710287 w 2363017"/>
                <a:gd name="connsiteY22" fmla="*/ 44 h 2479109"/>
                <a:gd name="connsiteX23" fmla="*/ 88732 w 2363017"/>
                <a:gd name="connsiteY23" fmla="*/ 110915 h 2479109"/>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1593"/>
                <a:gd name="connsiteX1" fmla="*/ 1378 w 2363017"/>
                <a:gd name="connsiteY1" fmla="*/ 154591 h 2481593"/>
                <a:gd name="connsiteX2" fmla="*/ 58494 w 2363017"/>
                <a:gd name="connsiteY2" fmla="*/ 769417 h 2481593"/>
                <a:gd name="connsiteX3" fmla="*/ 152567 w 2363017"/>
                <a:gd name="connsiteY3" fmla="*/ 856769 h 2481593"/>
                <a:gd name="connsiteX4" fmla="*/ 387750 w 2363017"/>
                <a:gd name="connsiteY4" fmla="*/ 853410 h 2481593"/>
                <a:gd name="connsiteX5" fmla="*/ 424708 w 2363017"/>
                <a:gd name="connsiteY5" fmla="*/ 1135625 h 2481593"/>
                <a:gd name="connsiteX6" fmla="*/ 441506 w 2363017"/>
                <a:gd name="connsiteY6" fmla="*/ 1780689 h 2481593"/>
                <a:gd name="connsiteX7" fmla="*/ 434786 w 2363017"/>
                <a:gd name="connsiteY7" fmla="*/ 2308163 h 2481593"/>
                <a:gd name="connsiteX8" fmla="*/ 565816 w 2363017"/>
                <a:gd name="connsiteY8" fmla="*/ 2472788 h 2481593"/>
                <a:gd name="connsiteX9" fmla="*/ 1788769 w 2363017"/>
                <a:gd name="connsiteY9" fmla="*/ 2449270 h 2481593"/>
                <a:gd name="connsiteX10" fmla="*/ 1896281 w 2363017"/>
                <a:gd name="connsiteY10" fmla="*/ 2338400 h 2481593"/>
                <a:gd name="connsiteX11" fmla="*/ 1899641 w 2363017"/>
                <a:gd name="connsiteY11" fmla="*/ 1511912 h 2481593"/>
                <a:gd name="connsiteX12" fmla="*/ 1919799 w 2363017"/>
                <a:gd name="connsiteY12" fmla="*/ 923964 h 2481593"/>
                <a:gd name="connsiteX13" fmla="*/ 2023952 w 2363017"/>
                <a:gd name="connsiteY13" fmla="*/ 850050 h 2481593"/>
                <a:gd name="connsiteX14" fmla="*/ 2188580 w 2363017"/>
                <a:gd name="connsiteY14" fmla="*/ 860129 h 2481593"/>
                <a:gd name="connsiteX15" fmla="*/ 2255775 w 2363017"/>
                <a:gd name="connsiteY15" fmla="*/ 799654 h 2481593"/>
                <a:gd name="connsiteX16" fmla="*/ 2359928 w 2363017"/>
                <a:gd name="connsiteY16" fmla="*/ 171389 h 2481593"/>
                <a:gd name="connsiteX17" fmla="*/ 2269214 w 2363017"/>
                <a:gd name="connsiteY17" fmla="*/ 110915 h 2481593"/>
                <a:gd name="connsiteX18" fmla="*/ 1671177 w 2363017"/>
                <a:gd name="connsiteY18" fmla="*/ 13483 h 2481593"/>
                <a:gd name="connsiteX19" fmla="*/ 1567025 w 2363017"/>
                <a:gd name="connsiteY19" fmla="*/ 77318 h 2481593"/>
                <a:gd name="connsiteX20" fmla="*/ 1194092 w 2363017"/>
                <a:gd name="connsiteY20" fmla="*/ 315857 h 2481593"/>
                <a:gd name="connsiteX21" fmla="*/ 804360 w 2363017"/>
                <a:gd name="connsiteY21" fmla="*/ 97476 h 2481593"/>
                <a:gd name="connsiteX22" fmla="*/ 710287 w 2363017"/>
                <a:gd name="connsiteY22" fmla="*/ 44 h 2481593"/>
                <a:gd name="connsiteX23" fmla="*/ 88732 w 2363017"/>
                <a:gd name="connsiteY23" fmla="*/ 110915 h 248159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3017"/>
                <a:gd name="connsiteY0" fmla="*/ 110915 h 2489853"/>
                <a:gd name="connsiteX1" fmla="*/ 1378 w 2363017"/>
                <a:gd name="connsiteY1" fmla="*/ 154591 h 2489853"/>
                <a:gd name="connsiteX2" fmla="*/ 58494 w 2363017"/>
                <a:gd name="connsiteY2" fmla="*/ 769417 h 2489853"/>
                <a:gd name="connsiteX3" fmla="*/ 152567 w 2363017"/>
                <a:gd name="connsiteY3" fmla="*/ 856769 h 2489853"/>
                <a:gd name="connsiteX4" fmla="*/ 387750 w 2363017"/>
                <a:gd name="connsiteY4" fmla="*/ 853410 h 2489853"/>
                <a:gd name="connsiteX5" fmla="*/ 424708 w 2363017"/>
                <a:gd name="connsiteY5" fmla="*/ 1135625 h 2489853"/>
                <a:gd name="connsiteX6" fmla="*/ 441506 w 2363017"/>
                <a:gd name="connsiteY6" fmla="*/ 1780689 h 2489853"/>
                <a:gd name="connsiteX7" fmla="*/ 434786 w 2363017"/>
                <a:gd name="connsiteY7" fmla="*/ 2308163 h 2489853"/>
                <a:gd name="connsiteX8" fmla="*/ 565816 w 2363017"/>
                <a:gd name="connsiteY8" fmla="*/ 2472788 h 2489853"/>
                <a:gd name="connsiteX9" fmla="*/ 1788769 w 2363017"/>
                <a:gd name="connsiteY9" fmla="*/ 2449270 h 2489853"/>
                <a:gd name="connsiteX10" fmla="*/ 1889562 w 2363017"/>
                <a:gd name="connsiteY10" fmla="*/ 2146897 h 2489853"/>
                <a:gd name="connsiteX11" fmla="*/ 1899641 w 2363017"/>
                <a:gd name="connsiteY11" fmla="*/ 1511912 h 2489853"/>
                <a:gd name="connsiteX12" fmla="*/ 1919799 w 2363017"/>
                <a:gd name="connsiteY12" fmla="*/ 923964 h 2489853"/>
                <a:gd name="connsiteX13" fmla="*/ 2023952 w 2363017"/>
                <a:gd name="connsiteY13" fmla="*/ 850050 h 2489853"/>
                <a:gd name="connsiteX14" fmla="*/ 2188580 w 2363017"/>
                <a:gd name="connsiteY14" fmla="*/ 860129 h 2489853"/>
                <a:gd name="connsiteX15" fmla="*/ 2255775 w 2363017"/>
                <a:gd name="connsiteY15" fmla="*/ 799654 h 2489853"/>
                <a:gd name="connsiteX16" fmla="*/ 2359928 w 2363017"/>
                <a:gd name="connsiteY16" fmla="*/ 171389 h 2489853"/>
                <a:gd name="connsiteX17" fmla="*/ 2269214 w 2363017"/>
                <a:gd name="connsiteY17" fmla="*/ 110915 h 2489853"/>
                <a:gd name="connsiteX18" fmla="*/ 1671177 w 2363017"/>
                <a:gd name="connsiteY18" fmla="*/ 13483 h 2489853"/>
                <a:gd name="connsiteX19" fmla="*/ 1567025 w 2363017"/>
                <a:gd name="connsiteY19" fmla="*/ 77318 h 2489853"/>
                <a:gd name="connsiteX20" fmla="*/ 1194092 w 2363017"/>
                <a:gd name="connsiteY20" fmla="*/ 315857 h 2489853"/>
                <a:gd name="connsiteX21" fmla="*/ 804360 w 2363017"/>
                <a:gd name="connsiteY21" fmla="*/ 97476 h 2489853"/>
                <a:gd name="connsiteX22" fmla="*/ 710287 w 2363017"/>
                <a:gd name="connsiteY22" fmla="*/ 44 h 2489853"/>
                <a:gd name="connsiteX23" fmla="*/ 88732 w 2363017"/>
                <a:gd name="connsiteY23" fmla="*/ 110915 h 2489853"/>
                <a:gd name="connsiteX0" fmla="*/ 88732 w 2360314"/>
                <a:gd name="connsiteY0" fmla="*/ 110915 h 2489853"/>
                <a:gd name="connsiteX1" fmla="*/ 1378 w 2360314"/>
                <a:gd name="connsiteY1" fmla="*/ 154591 h 2489853"/>
                <a:gd name="connsiteX2" fmla="*/ 58494 w 2360314"/>
                <a:gd name="connsiteY2" fmla="*/ 769417 h 2489853"/>
                <a:gd name="connsiteX3" fmla="*/ 152567 w 2360314"/>
                <a:gd name="connsiteY3" fmla="*/ 856769 h 2489853"/>
                <a:gd name="connsiteX4" fmla="*/ 387750 w 2360314"/>
                <a:gd name="connsiteY4" fmla="*/ 853410 h 2489853"/>
                <a:gd name="connsiteX5" fmla="*/ 424708 w 2360314"/>
                <a:gd name="connsiteY5" fmla="*/ 1135625 h 2489853"/>
                <a:gd name="connsiteX6" fmla="*/ 441506 w 2360314"/>
                <a:gd name="connsiteY6" fmla="*/ 1780689 h 2489853"/>
                <a:gd name="connsiteX7" fmla="*/ 434786 w 2360314"/>
                <a:gd name="connsiteY7" fmla="*/ 2308163 h 2489853"/>
                <a:gd name="connsiteX8" fmla="*/ 565816 w 2360314"/>
                <a:gd name="connsiteY8" fmla="*/ 2472788 h 2489853"/>
                <a:gd name="connsiteX9" fmla="*/ 1788769 w 2360314"/>
                <a:gd name="connsiteY9" fmla="*/ 2449270 h 2489853"/>
                <a:gd name="connsiteX10" fmla="*/ 1889562 w 2360314"/>
                <a:gd name="connsiteY10" fmla="*/ 2146897 h 2489853"/>
                <a:gd name="connsiteX11" fmla="*/ 1899641 w 2360314"/>
                <a:gd name="connsiteY11" fmla="*/ 1511912 h 2489853"/>
                <a:gd name="connsiteX12" fmla="*/ 1919799 w 2360314"/>
                <a:gd name="connsiteY12" fmla="*/ 923964 h 2489853"/>
                <a:gd name="connsiteX13" fmla="*/ 2023952 w 2360314"/>
                <a:gd name="connsiteY13" fmla="*/ 850050 h 2489853"/>
                <a:gd name="connsiteX14" fmla="*/ 2188580 w 2360314"/>
                <a:gd name="connsiteY14" fmla="*/ 860129 h 2489853"/>
                <a:gd name="connsiteX15" fmla="*/ 2255775 w 2360314"/>
                <a:gd name="connsiteY15" fmla="*/ 799654 h 2489853"/>
                <a:gd name="connsiteX16" fmla="*/ 2356568 w 2360314"/>
                <a:gd name="connsiteY16" fmla="*/ 228504 h 2489853"/>
                <a:gd name="connsiteX17" fmla="*/ 2269214 w 2360314"/>
                <a:gd name="connsiteY17" fmla="*/ 110915 h 2489853"/>
                <a:gd name="connsiteX18" fmla="*/ 1671177 w 2360314"/>
                <a:gd name="connsiteY18" fmla="*/ 13483 h 2489853"/>
                <a:gd name="connsiteX19" fmla="*/ 1567025 w 2360314"/>
                <a:gd name="connsiteY19" fmla="*/ 77318 h 2489853"/>
                <a:gd name="connsiteX20" fmla="*/ 1194092 w 2360314"/>
                <a:gd name="connsiteY20" fmla="*/ 315857 h 2489853"/>
                <a:gd name="connsiteX21" fmla="*/ 804360 w 2360314"/>
                <a:gd name="connsiteY21" fmla="*/ 97476 h 2489853"/>
                <a:gd name="connsiteX22" fmla="*/ 710287 w 2360314"/>
                <a:gd name="connsiteY22" fmla="*/ 44 h 2489853"/>
                <a:gd name="connsiteX23" fmla="*/ 88732 w 2360314"/>
                <a:gd name="connsiteY23" fmla="*/ 110915 h 2489853"/>
                <a:gd name="connsiteX0" fmla="*/ 88732 w 2358823"/>
                <a:gd name="connsiteY0" fmla="*/ 110915 h 2489853"/>
                <a:gd name="connsiteX1" fmla="*/ 1378 w 2358823"/>
                <a:gd name="connsiteY1" fmla="*/ 154591 h 2489853"/>
                <a:gd name="connsiteX2" fmla="*/ 58494 w 2358823"/>
                <a:gd name="connsiteY2" fmla="*/ 769417 h 2489853"/>
                <a:gd name="connsiteX3" fmla="*/ 152567 w 2358823"/>
                <a:gd name="connsiteY3" fmla="*/ 856769 h 2489853"/>
                <a:gd name="connsiteX4" fmla="*/ 387750 w 2358823"/>
                <a:gd name="connsiteY4" fmla="*/ 853410 h 2489853"/>
                <a:gd name="connsiteX5" fmla="*/ 424708 w 2358823"/>
                <a:gd name="connsiteY5" fmla="*/ 1135625 h 2489853"/>
                <a:gd name="connsiteX6" fmla="*/ 441506 w 2358823"/>
                <a:gd name="connsiteY6" fmla="*/ 1780689 h 2489853"/>
                <a:gd name="connsiteX7" fmla="*/ 434786 w 2358823"/>
                <a:gd name="connsiteY7" fmla="*/ 2308163 h 2489853"/>
                <a:gd name="connsiteX8" fmla="*/ 565816 w 2358823"/>
                <a:gd name="connsiteY8" fmla="*/ 2472788 h 2489853"/>
                <a:gd name="connsiteX9" fmla="*/ 1788769 w 2358823"/>
                <a:gd name="connsiteY9" fmla="*/ 2449270 h 2489853"/>
                <a:gd name="connsiteX10" fmla="*/ 1889562 w 2358823"/>
                <a:gd name="connsiteY10" fmla="*/ 2146897 h 2489853"/>
                <a:gd name="connsiteX11" fmla="*/ 1899641 w 2358823"/>
                <a:gd name="connsiteY11" fmla="*/ 1511912 h 2489853"/>
                <a:gd name="connsiteX12" fmla="*/ 1919799 w 2358823"/>
                <a:gd name="connsiteY12" fmla="*/ 923964 h 2489853"/>
                <a:gd name="connsiteX13" fmla="*/ 2023952 w 2358823"/>
                <a:gd name="connsiteY13" fmla="*/ 850050 h 2489853"/>
                <a:gd name="connsiteX14" fmla="*/ 2188580 w 2358823"/>
                <a:gd name="connsiteY14" fmla="*/ 860129 h 2489853"/>
                <a:gd name="connsiteX15" fmla="*/ 2255775 w 2358823"/>
                <a:gd name="connsiteY15" fmla="*/ 799654 h 2489853"/>
                <a:gd name="connsiteX16" fmla="*/ 2356568 w 2358823"/>
                <a:gd name="connsiteY16" fmla="*/ 228504 h 2489853"/>
                <a:gd name="connsiteX17" fmla="*/ 2269214 w 2358823"/>
                <a:gd name="connsiteY17" fmla="*/ 110915 h 2489853"/>
                <a:gd name="connsiteX18" fmla="*/ 1671177 w 2358823"/>
                <a:gd name="connsiteY18" fmla="*/ 13483 h 2489853"/>
                <a:gd name="connsiteX19" fmla="*/ 1567025 w 2358823"/>
                <a:gd name="connsiteY19" fmla="*/ 77318 h 2489853"/>
                <a:gd name="connsiteX20" fmla="*/ 1194092 w 2358823"/>
                <a:gd name="connsiteY20" fmla="*/ 315857 h 2489853"/>
                <a:gd name="connsiteX21" fmla="*/ 804360 w 2358823"/>
                <a:gd name="connsiteY21" fmla="*/ 97476 h 2489853"/>
                <a:gd name="connsiteX22" fmla="*/ 710287 w 2358823"/>
                <a:gd name="connsiteY22" fmla="*/ 44 h 2489853"/>
                <a:gd name="connsiteX23" fmla="*/ 88732 w 2358823"/>
                <a:gd name="connsiteY23" fmla="*/ 110915 h 2489853"/>
                <a:gd name="connsiteX0" fmla="*/ 88732 w 2358161"/>
                <a:gd name="connsiteY0" fmla="*/ 110915 h 2489853"/>
                <a:gd name="connsiteX1" fmla="*/ 1378 w 2358161"/>
                <a:gd name="connsiteY1" fmla="*/ 154591 h 2489853"/>
                <a:gd name="connsiteX2" fmla="*/ 58494 w 2358161"/>
                <a:gd name="connsiteY2" fmla="*/ 769417 h 2489853"/>
                <a:gd name="connsiteX3" fmla="*/ 152567 w 2358161"/>
                <a:gd name="connsiteY3" fmla="*/ 856769 h 2489853"/>
                <a:gd name="connsiteX4" fmla="*/ 387750 w 2358161"/>
                <a:gd name="connsiteY4" fmla="*/ 853410 h 2489853"/>
                <a:gd name="connsiteX5" fmla="*/ 424708 w 2358161"/>
                <a:gd name="connsiteY5" fmla="*/ 1135625 h 2489853"/>
                <a:gd name="connsiteX6" fmla="*/ 441506 w 2358161"/>
                <a:gd name="connsiteY6" fmla="*/ 1780689 h 2489853"/>
                <a:gd name="connsiteX7" fmla="*/ 434786 w 2358161"/>
                <a:gd name="connsiteY7" fmla="*/ 2308163 h 2489853"/>
                <a:gd name="connsiteX8" fmla="*/ 565816 w 2358161"/>
                <a:gd name="connsiteY8" fmla="*/ 2472788 h 2489853"/>
                <a:gd name="connsiteX9" fmla="*/ 1788769 w 2358161"/>
                <a:gd name="connsiteY9" fmla="*/ 2449270 h 2489853"/>
                <a:gd name="connsiteX10" fmla="*/ 1889562 w 2358161"/>
                <a:gd name="connsiteY10" fmla="*/ 2146897 h 2489853"/>
                <a:gd name="connsiteX11" fmla="*/ 1899641 w 2358161"/>
                <a:gd name="connsiteY11" fmla="*/ 1511912 h 2489853"/>
                <a:gd name="connsiteX12" fmla="*/ 1919799 w 2358161"/>
                <a:gd name="connsiteY12" fmla="*/ 923964 h 2489853"/>
                <a:gd name="connsiteX13" fmla="*/ 2023952 w 2358161"/>
                <a:gd name="connsiteY13" fmla="*/ 850050 h 2489853"/>
                <a:gd name="connsiteX14" fmla="*/ 2188580 w 2358161"/>
                <a:gd name="connsiteY14" fmla="*/ 860129 h 2489853"/>
                <a:gd name="connsiteX15" fmla="*/ 2255775 w 2358161"/>
                <a:gd name="connsiteY15" fmla="*/ 799654 h 2489853"/>
                <a:gd name="connsiteX16" fmla="*/ 2356568 w 2358161"/>
                <a:gd name="connsiteY16" fmla="*/ 228504 h 2489853"/>
                <a:gd name="connsiteX17" fmla="*/ 2269214 w 2358161"/>
                <a:gd name="connsiteY17" fmla="*/ 110915 h 2489853"/>
                <a:gd name="connsiteX18" fmla="*/ 1691336 w 2358161"/>
                <a:gd name="connsiteY18" fmla="*/ 6764 h 2489853"/>
                <a:gd name="connsiteX19" fmla="*/ 1567025 w 2358161"/>
                <a:gd name="connsiteY19" fmla="*/ 77318 h 2489853"/>
                <a:gd name="connsiteX20" fmla="*/ 1194092 w 2358161"/>
                <a:gd name="connsiteY20" fmla="*/ 315857 h 2489853"/>
                <a:gd name="connsiteX21" fmla="*/ 804360 w 2358161"/>
                <a:gd name="connsiteY21" fmla="*/ 97476 h 2489853"/>
                <a:gd name="connsiteX22" fmla="*/ 710287 w 2358161"/>
                <a:gd name="connsiteY22" fmla="*/ 44 h 2489853"/>
                <a:gd name="connsiteX23" fmla="*/ 88732 w 2358161"/>
                <a:gd name="connsiteY23" fmla="*/ 110915 h 2489853"/>
                <a:gd name="connsiteX0" fmla="*/ 88732 w 2358161"/>
                <a:gd name="connsiteY0" fmla="*/ 110915 h 2489853"/>
                <a:gd name="connsiteX1" fmla="*/ 1378 w 2358161"/>
                <a:gd name="connsiteY1" fmla="*/ 154591 h 2489853"/>
                <a:gd name="connsiteX2" fmla="*/ 58494 w 2358161"/>
                <a:gd name="connsiteY2" fmla="*/ 769417 h 2489853"/>
                <a:gd name="connsiteX3" fmla="*/ 152567 w 2358161"/>
                <a:gd name="connsiteY3" fmla="*/ 856769 h 2489853"/>
                <a:gd name="connsiteX4" fmla="*/ 387750 w 2358161"/>
                <a:gd name="connsiteY4" fmla="*/ 853410 h 2489853"/>
                <a:gd name="connsiteX5" fmla="*/ 424708 w 2358161"/>
                <a:gd name="connsiteY5" fmla="*/ 1135625 h 2489853"/>
                <a:gd name="connsiteX6" fmla="*/ 441506 w 2358161"/>
                <a:gd name="connsiteY6" fmla="*/ 1780689 h 2489853"/>
                <a:gd name="connsiteX7" fmla="*/ 434786 w 2358161"/>
                <a:gd name="connsiteY7" fmla="*/ 2308163 h 2489853"/>
                <a:gd name="connsiteX8" fmla="*/ 565816 w 2358161"/>
                <a:gd name="connsiteY8" fmla="*/ 2472788 h 2489853"/>
                <a:gd name="connsiteX9" fmla="*/ 1788769 w 2358161"/>
                <a:gd name="connsiteY9" fmla="*/ 2449270 h 2489853"/>
                <a:gd name="connsiteX10" fmla="*/ 1889562 w 2358161"/>
                <a:gd name="connsiteY10" fmla="*/ 2146897 h 2489853"/>
                <a:gd name="connsiteX11" fmla="*/ 1899641 w 2358161"/>
                <a:gd name="connsiteY11" fmla="*/ 1511912 h 2489853"/>
                <a:gd name="connsiteX12" fmla="*/ 1919799 w 2358161"/>
                <a:gd name="connsiteY12" fmla="*/ 923964 h 2489853"/>
                <a:gd name="connsiteX13" fmla="*/ 2023952 w 2358161"/>
                <a:gd name="connsiteY13" fmla="*/ 850050 h 2489853"/>
                <a:gd name="connsiteX14" fmla="*/ 2188580 w 2358161"/>
                <a:gd name="connsiteY14" fmla="*/ 860129 h 2489853"/>
                <a:gd name="connsiteX15" fmla="*/ 2255775 w 2358161"/>
                <a:gd name="connsiteY15" fmla="*/ 799654 h 2489853"/>
                <a:gd name="connsiteX16" fmla="*/ 2356568 w 2358161"/>
                <a:gd name="connsiteY16" fmla="*/ 228504 h 2489853"/>
                <a:gd name="connsiteX17" fmla="*/ 2269214 w 2358161"/>
                <a:gd name="connsiteY17" fmla="*/ 110915 h 2489853"/>
                <a:gd name="connsiteX18" fmla="*/ 1691336 w 2358161"/>
                <a:gd name="connsiteY18" fmla="*/ 6764 h 2489853"/>
                <a:gd name="connsiteX19" fmla="*/ 1567025 w 2358161"/>
                <a:gd name="connsiteY19" fmla="*/ 77318 h 2489853"/>
                <a:gd name="connsiteX20" fmla="*/ 1194092 w 2358161"/>
                <a:gd name="connsiteY20" fmla="*/ 315857 h 2489853"/>
                <a:gd name="connsiteX21" fmla="*/ 804360 w 2358161"/>
                <a:gd name="connsiteY21" fmla="*/ 97476 h 2489853"/>
                <a:gd name="connsiteX22" fmla="*/ 710287 w 2358161"/>
                <a:gd name="connsiteY22" fmla="*/ 44 h 2489853"/>
                <a:gd name="connsiteX23" fmla="*/ 88732 w 2358161"/>
                <a:gd name="connsiteY23" fmla="*/ 110915 h 2489853"/>
                <a:gd name="connsiteX0" fmla="*/ 88732 w 2358161"/>
                <a:gd name="connsiteY0" fmla="*/ 110915 h 2489853"/>
                <a:gd name="connsiteX1" fmla="*/ 1378 w 2358161"/>
                <a:gd name="connsiteY1" fmla="*/ 154591 h 2489853"/>
                <a:gd name="connsiteX2" fmla="*/ 58494 w 2358161"/>
                <a:gd name="connsiteY2" fmla="*/ 769417 h 2489853"/>
                <a:gd name="connsiteX3" fmla="*/ 152567 w 2358161"/>
                <a:gd name="connsiteY3" fmla="*/ 856769 h 2489853"/>
                <a:gd name="connsiteX4" fmla="*/ 387750 w 2358161"/>
                <a:gd name="connsiteY4" fmla="*/ 853410 h 2489853"/>
                <a:gd name="connsiteX5" fmla="*/ 424708 w 2358161"/>
                <a:gd name="connsiteY5" fmla="*/ 1135625 h 2489853"/>
                <a:gd name="connsiteX6" fmla="*/ 441506 w 2358161"/>
                <a:gd name="connsiteY6" fmla="*/ 1780689 h 2489853"/>
                <a:gd name="connsiteX7" fmla="*/ 434786 w 2358161"/>
                <a:gd name="connsiteY7" fmla="*/ 2308163 h 2489853"/>
                <a:gd name="connsiteX8" fmla="*/ 565816 w 2358161"/>
                <a:gd name="connsiteY8" fmla="*/ 2472788 h 2489853"/>
                <a:gd name="connsiteX9" fmla="*/ 1788769 w 2358161"/>
                <a:gd name="connsiteY9" fmla="*/ 2449270 h 2489853"/>
                <a:gd name="connsiteX10" fmla="*/ 1889562 w 2358161"/>
                <a:gd name="connsiteY10" fmla="*/ 2146897 h 2489853"/>
                <a:gd name="connsiteX11" fmla="*/ 1899641 w 2358161"/>
                <a:gd name="connsiteY11" fmla="*/ 1511912 h 2489853"/>
                <a:gd name="connsiteX12" fmla="*/ 1919799 w 2358161"/>
                <a:gd name="connsiteY12" fmla="*/ 923964 h 2489853"/>
                <a:gd name="connsiteX13" fmla="*/ 2023952 w 2358161"/>
                <a:gd name="connsiteY13" fmla="*/ 850050 h 2489853"/>
                <a:gd name="connsiteX14" fmla="*/ 2188580 w 2358161"/>
                <a:gd name="connsiteY14" fmla="*/ 860129 h 2489853"/>
                <a:gd name="connsiteX15" fmla="*/ 2255775 w 2358161"/>
                <a:gd name="connsiteY15" fmla="*/ 799654 h 2489853"/>
                <a:gd name="connsiteX16" fmla="*/ 2356568 w 2358161"/>
                <a:gd name="connsiteY16" fmla="*/ 228504 h 2489853"/>
                <a:gd name="connsiteX17" fmla="*/ 2269214 w 2358161"/>
                <a:gd name="connsiteY17" fmla="*/ 110915 h 2489853"/>
                <a:gd name="connsiteX18" fmla="*/ 1691336 w 2358161"/>
                <a:gd name="connsiteY18" fmla="*/ 6764 h 2489853"/>
                <a:gd name="connsiteX19" fmla="*/ 1567025 w 2358161"/>
                <a:gd name="connsiteY19" fmla="*/ 77318 h 2489853"/>
                <a:gd name="connsiteX20" fmla="*/ 1194092 w 2358161"/>
                <a:gd name="connsiteY20" fmla="*/ 315857 h 2489853"/>
                <a:gd name="connsiteX21" fmla="*/ 804360 w 2358161"/>
                <a:gd name="connsiteY21" fmla="*/ 97476 h 2489853"/>
                <a:gd name="connsiteX22" fmla="*/ 710287 w 2358161"/>
                <a:gd name="connsiteY22" fmla="*/ 44 h 2489853"/>
                <a:gd name="connsiteX23" fmla="*/ 88732 w 2358161"/>
                <a:gd name="connsiteY23" fmla="*/ 110915 h 2489853"/>
                <a:gd name="connsiteX0" fmla="*/ 88732 w 2358161"/>
                <a:gd name="connsiteY0" fmla="*/ 110922 h 2489860"/>
                <a:gd name="connsiteX1" fmla="*/ 1378 w 2358161"/>
                <a:gd name="connsiteY1" fmla="*/ 154598 h 2489860"/>
                <a:gd name="connsiteX2" fmla="*/ 58494 w 2358161"/>
                <a:gd name="connsiteY2" fmla="*/ 769424 h 2489860"/>
                <a:gd name="connsiteX3" fmla="*/ 152567 w 2358161"/>
                <a:gd name="connsiteY3" fmla="*/ 856776 h 2489860"/>
                <a:gd name="connsiteX4" fmla="*/ 387750 w 2358161"/>
                <a:gd name="connsiteY4" fmla="*/ 853417 h 2489860"/>
                <a:gd name="connsiteX5" fmla="*/ 424708 w 2358161"/>
                <a:gd name="connsiteY5" fmla="*/ 1135632 h 2489860"/>
                <a:gd name="connsiteX6" fmla="*/ 441506 w 2358161"/>
                <a:gd name="connsiteY6" fmla="*/ 1780696 h 2489860"/>
                <a:gd name="connsiteX7" fmla="*/ 434786 w 2358161"/>
                <a:gd name="connsiteY7" fmla="*/ 2308170 h 2489860"/>
                <a:gd name="connsiteX8" fmla="*/ 565816 w 2358161"/>
                <a:gd name="connsiteY8" fmla="*/ 2472795 h 2489860"/>
                <a:gd name="connsiteX9" fmla="*/ 1788769 w 2358161"/>
                <a:gd name="connsiteY9" fmla="*/ 2449277 h 2489860"/>
                <a:gd name="connsiteX10" fmla="*/ 1889562 w 2358161"/>
                <a:gd name="connsiteY10" fmla="*/ 2146904 h 2489860"/>
                <a:gd name="connsiteX11" fmla="*/ 1899641 w 2358161"/>
                <a:gd name="connsiteY11" fmla="*/ 1511919 h 2489860"/>
                <a:gd name="connsiteX12" fmla="*/ 1919799 w 2358161"/>
                <a:gd name="connsiteY12" fmla="*/ 923971 h 2489860"/>
                <a:gd name="connsiteX13" fmla="*/ 2023952 w 2358161"/>
                <a:gd name="connsiteY13" fmla="*/ 850057 h 2489860"/>
                <a:gd name="connsiteX14" fmla="*/ 2188580 w 2358161"/>
                <a:gd name="connsiteY14" fmla="*/ 860136 h 2489860"/>
                <a:gd name="connsiteX15" fmla="*/ 2255775 w 2358161"/>
                <a:gd name="connsiteY15" fmla="*/ 799661 h 2489860"/>
                <a:gd name="connsiteX16" fmla="*/ 2356568 w 2358161"/>
                <a:gd name="connsiteY16" fmla="*/ 228511 h 2489860"/>
                <a:gd name="connsiteX17" fmla="*/ 2269214 w 2358161"/>
                <a:gd name="connsiteY17" fmla="*/ 110922 h 2489860"/>
                <a:gd name="connsiteX18" fmla="*/ 1691336 w 2358161"/>
                <a:gd name="connsiteY18" fmla="*/ 6771 h 2489860"/>
                <a:gd name="connsiteX19" fmla="*/ 1567025 w 2358161"/>
                <a:gd name="connsiteY19" fmla="*/ 77325 h 2489860"/>
                <a:gd name="connsiteX20" fmla="*/ 1194092 w 2358161"/>
                <a:gd name="connsiteY20" fmla="*/ 315864 h 2489860"/>
                <a:gd name="connsiteX21" fmla="*/ 804360 w 2358161"/>
                <a:gd name="connsiteY21" fmla="*/ 97483 h 2489860"/>
                <a:gd name="connsiteX22" fmla="*/ 710287 w 2358161"/>
                <a:gd name="connsiteY22" fmla="*/ 51 h 2489860"/>
                <a:gd name="connsiteX23" fmla="*/ 88732 w 2358161"/>
                <a:gd name="connsiteY23" fmla="*/ 110922 h 2489860"/>
                <a:gd name="connsiteX0" fmla="*/ 88732 w 2358161"/>
                <a:gd name="connsiteY0" fmla="*/ 110922 h 2489860"/>
                <a:gd name="connsiteX1" fmla="*/ 1378 w 2358161"/>
                <a:gd name="connsiteY1" fmla="*/ 154598 h 2489860"/>
                <a:gd name="connsiteX2" fmla="*/ 58494 w 2358161"/>
                <a:gd name="connsiteY2" fmla="*/ 769424 h 2489860"/>
                <a:gd name="connsiteX3" fmla="*/ 152567 w 2358161"/>
                <a:gd name="connsiteY3" fmla="*/ 856776 h 2489860"/>
                <a:gd name="connsiteX4" fmla="*/ 387750 w 2358161"/>
                <a:gd name="connsiteY4" fmla="*/ 853417 h 2489860"/>
                <a:gd name="connsiteX5" fmla="*/ 424708 w 2358161"/>
                <a:gd name="connsiteY5" fmla="*/ 1135632 h 2489860"/>
                <a:gd name="connsiteX6" fmla="*/ 441506 w 2358161"/>
                <a:gd name="connsiteY6" fmla="*/ 1780696 h 2489860"/>
                <a:gd name="connsiteX7" fmla="*/ 434786 w 2358161"/>
                <a:gd name="connsiteY7" fmla="*/ 2308170 h 2489860"/>
                <a:gd name="connsiteX8" fmla="*/ 565816 w 2358161"/>
                <a:gd name="connsiteY8" fmla="*/ 2472795 h 2489860"/>
                <a:gd name="connsiteX9" fmla="*/ 1788769 w 2358161"/>
                <a:gd name="connsiteY9" fmla="*/ 2449277 h 2489860"/>
                <a:gd name="connsiteX10" fmla="*/ 1889562 w 2358161"/>
                <a:gd name="connsiteY10" fmla="*/ 2146904 h 2489860"/>
                <a:gd name="connsiteX11" fmla="*/ 1899641 w 2358161"/>
                <a:gd name="connsiteY11" fmla="*/ 1511919 h 2489860"/>
                <a:gd name="connsiteX12" fmla="*/ 1919799 w 2358161"/>
                <a:gd name="connsiteY12" fmla="*/ 923971 h 2489860"/>
                <a:gd name="connsiteX13" fmla="*/ 2023952 w 2358161"/>
                <a:gd name="connsiteY13" fmla="*/ 850057 h 2489860"/>
                <a:gd name="connsiteX14" fmla="*/ 2188580 w 2358161"/>
                <a:gd name="connsiteY14" fmla="*/ 860136 h 2489860"/>
                <a:gd name="connsiteX15" fmla="*/ 2255775 w 2358161"/>
                <a:gd name="connsiteY15" fmla="*/ 799661 h 2489860"/>
                <a:gd name="connsiteX16" fmla="*/ 2356568 w 2358161"/>
                <a:gd name="connsiteY16" fmla="*/ 228511 h 2489860"/>
                <a:gd name="connsiteX17" fmla="*/ 2269214 w 2358161"/>
                <a:gd name="connsiteY17" fmla="*/ 110922 h 2489860"/>
                <a:gd name="connsiteX18" fmla="*/ 1691336 w 2358161"/>
                <a:gd name="connsiteY18" fmla="*/ 6771 h 2489860"/>
                <a:gd name="connsiteX19" fmla="*/ 1567025 w 2358161"/>
                <a:gd name="connsiteY19" fmla="*/ 77325 h 2489860"/>
                <a:gd name="connsiteX20" fmla="*/ 1194092 w 2358161"/>
                <a:gd name="connsiteY20" fmla="*/ 315864 h 2489860"/>
                <a:gd name="connsiteX21" fmla="*/ 804360 w 2358161"/>
                <a:gd name="connsiteY21" fmla="*/ 97483 h 2489860"/>
                <a:gd name="connsiteX22" fmla="*/ 710287 w 2358161"/>
                <a:gd name="connsiteY22" fmla="*/ 51 h 2489860"/>
                <a:gd name="connsiteX23" fmla="*/ 88732 w 2358161"/>
                <a:gd name="connsiteY23" fmla="*/ 110922 h 2489860"/>
                <a:gd name="connsiteX0" fmla="*/ 88732 w 2358161"/>
                <a:gd name="connsiteY0" fmla="*/ 110892 h 2489830"/>
                <a:gd name="connsiteX1" fmla="*/ 1378 w 2358161"/>
                <a:gd name="connsiteY1" fmla="*/ 154568 h 2489830"/>
                <a:gd name="connsiteX2" fmla="*/ 58494 w 2358161"/>
                <a:gd name="connsiteY2" fmla="*/ 769394 h 2489830"/>
                <a:gd name="connsiteX3" fmla="*/ 152567 w 2358161"/>
                <a:gd name="connsiteY3" fmla="*/ 856746 h 2489830"/>
                <a:gd name="connsiteX4" fmla="*/ 387750 w 2358161"/>
                <a:gd name="connsiteY4" fmla="*/ 853387 h 2489830"/>
                <a:gd name="connsiteX5" fmla="*/ 424708 w 2358161"/>
                <a:gd name="connsiteY5" fmla="*/ 1135602 h 2489830"/>
                <a:gd name="connsiteX6" fmla="*/ 441506 w 2358161"/>
                <a:gd name="connsiteY6" fmla="*/ 1780666 h 2489830"/>
                <a:gd name="connsiteX7" fmla="*/ 434786 w 2358161"/>
                <a:gd name="connsiteY7" fmla="*/ 2308140 h 2489830"/>
                <a:gd name="connsiteX8" fmla="*/ 565816 w 2358161"/>
                <a:gd name="connsiteY8" fmla="*/ 2472765 h 2489830"/>
                <a:gd name="connsiteX9" fmla="*/ 1788769 w 2358161"/>
                <a:gd name="connsiteY9" fmla="*/ 2449247 h 2489830"/>
                <a:gd name="connsiteX10" fmla="*/ 1889562 w 2358161"/>
                <a:gd name="connsiteY10" fmla="*/ 2146874 h 2489830"/>
                <a:gd name="connsiteX11" fmla="*/ 1899641 w 2358161"/>
                <a:gd name="connsiteY11" fmla="*/ 1511889 h 2489830"/>
                <a:gd name="connsiteX12" fmla="*/ 1919799 w 2358161"/>
                <a:gd name="connsiteY12" fmla="*/ 923941 h 2489830"/>
                <a:gd name="connsiteX13" fmla="*/ 2023952 w 2358161"/>
                <a:gd name="connsiteY13" fmla="*/ 850027 h 2489830"/>
                <a:gd name="connsiteX14" fmla="*/ 2188580 w 2358161"/>
                <a:gd name="connsiteY14" fmla="*/ 860106 h 2489830"/>
                <a:gd name="connsiteX15" fmla="*/ 2255775 w 2358161"/>
                <a:gd name="connsiteY15" fmla="*/ 799631 h 2489830"/>
                <a:gd name="connsiteX16" fmla="*/ 2356568 w 2358161"/>
                <a:gd name="connsiteY16" fmla="*/ 228481 h 2489830"/>
                <a:gd name="connsiteX17" fmla="*/ 2269214 w 2358161"/>
                <a:gd name="connsiteY17" fmla="*/ 110892 h 2489830"/>
                <a:gd name="connsiteX18" fmla="*/ 1691336 w 2358161"/>
                <a:gd name="connsiteY18" fmla="*/ 6741 h 2489830"/>
                <a:gd name="connsiteX19" fmla="*/ 1567025 w 2358161"/>
                <a:gd name="connsiteY19" fmla="*/ 77295 h 2489830"/>
                <a:gd name="connsiteX20" fmla="*/ 1194092 w 2358161"/>
                <a:gd name="connsiteY20" fmla="*/ 315834 h 2489830"/>
                <a:gd name="connsiteX21" fmla="*/ 811080 w 2358161"/>
                <a:gd name="connsiteY21" fmla="*/ 104172 h 2489830"/>
                <a:gd name="connsiteX22" fmla="*/ 710287 w 2358161"/>
                <a:gd name="connsiteY22" fmla="*/ 21 h 2489830"/>
                <a:gd name="connsiteX23" fmla="*/ 88732 w 2358161"/>
                <a:gd name="connsiteY23" fmla="*/ 110892 h 2489830"/>
                <a:gd name="connsiteX0" fmla="*/ 86213 w 2355642"/>
                <a:gd name="connsiteY0" fmla="*/ 110892 h 2489830"/>
                <a:gd name="connsiteX1" fmla="*/ 2219 w 2355642"/>
                <a:gd name="connsiteY1" fmla="*/ 231841 h 2489830"/>
                <a:gd name="connsiteX2" fmla="*/ 55975 w 2355642"/>
                <a:gd name="connsiteY2" fmla="*/ 769394 h 2489830"/>
                <a:gd name="connsiteX3" fmla="*/ 150048 w 2355642"/>
                <a:gd name="connsiteY3" fmla="*/ 856746 h 2489830"/>
                <a:gd name="connsiteX4" fmla="*/ 385231 w 2355642"/>
                <a:gd name="connsiteY4" fmla="*/ 853387 h 2489830"/>
                <a:gd name="connsiteX5" fmla="*/ 422189 w 2355642"/>
                <a:gd name="connsiteY5" fmla="*/ 1135602 h 2489830"/>
                <a:gd name="connsiteX6" fmla="*/ 438987 w 2355642"/>
                <a:gd name="connsiteY6" fmla="*/ 1780666 h 2489830"/>
                <a:gd name="connsiteX7" fmla="*/ 432267 w 2355642"/>
                <a:gd name="connsiteY7" fmla="*/ 2308140 h 2489830"/>
                <a:gd name="connsiteX8" fmla="*/ 563297 w 2355642"/>
                <a:gd name="connsiteY8" fmla="*/ 2472765 h 2489830"/>
                <a:gd name="connsiteX9" fmla="*/ 1786250 w 2355642"/>
                <a:gd name="connsiteY9" fmla="*/ 2449247 h 2489830"/>
                <a:gd name="connsiteX10" fmla="*/ 1887043 w 2355642"/>
                <a:gd name="connsiteY10" fmla="*/ 2146874 h 2489830"/>
                <a:gd name="connsiteX11" fmla="*/ 1897122 w 2355642"/>
                <a:gd name="connsiteY11" fmla="*/ 1511889 h 2489830"/>
                <a:gd name="connsiteX12" fmla="*/ 1917280 w 2355642"/>
                <a:gd name="connsiteY12" fmla="*/ 923941 h 2489830"/>
                <a:gd name="connsiteX13" fmla="*/ 2021433 w 2355642"/>
                <a:gd name="connsiteY13" fmla="*/ 850027 h 2489830"/>
                <a:gd name="connsiteX14" fmla="*/ 2186061 w 2355642"/>
                <a:gd name="connsiteY14" fmla="*/ 860106 h 2489830"/>
                <a:gd name="connsiteX15" fmla="*/ 2253256 w 2355642"/>
                <a:gd name="connsiteY15" fmla="*/ 799631 h 2489830"/>
                <a:gd name="connsiteX16" fmla="*/ 2354049 w 2355642"/>
                <a:gd name="connsiteY16" fmla="*/ 228481 h 2489830"/>
                <a:gd name="connsiteX17" fmla="*/ 2266695 w 2355642"/>
                <a:gd name="connsiteY17" fmla="*/ 110892 h 2489830"/>
                <a:gd name="connsiteX18" fmla="*/ 1688817 w 2355642"/>
                <a:gd name="connsiteY18" fmla="*/ 6741 h 2489830"/>
                <a:gd name="connsiteX19" fmla="*/ 1564506 w 2355642"/>
                <a:gd name="connsiteY19" fmla="*/ 77295 h 2489830"/>
                <a:gd name="connsiteX20" fmla="*/ 1191573 w 2355642"/>
                <a:gd name="connsiteY20" fmla="*/ 315834 h 2489830"/>
                <a:gd name="connsiteX21" fmla="*/ 808561 w 2355642"/>
                <a:gd name="connsiteY21" fmla="*/ 104172 h 2489830"/>
                <a:gd name="connsiteX22" fmla="*/ 707768 w 2355642"/>
                <a:gd name="connsiteY22" fmla="*/ 21 h 2489830"/>
                <a:gd name="connsiteX23" fmla="*/ 86213 w 2355642"/>
                <a:gd name="connsiteY23" fmla="*/ 110892 h 2489830"/>
                <a:gd name="connsiteX0" fmla="*/ 87694 w 2357123"/>
                <a:gd name="connsiteY0" fmla="*/ 110892 h 2489830"/>
                <a:gd name="connsiteX1" fmla="*/ 3700 w 2357123"/>
                <a:gd name="connsiteY1" fmla="*/ 231841 h 2489830"/>
                <a:gd name="connsiteX2" fmla="*/ 57456 w 2357123"/>
                <a:gd name="connsiteY2" fmla="*/ 769394 h 2489830"/>
                <a:gd name="connsiteX3" fmla="*/ 151529 w 2357123"/>
                <a:gd name="connsiteY3" fmla="*/ 856746 h 2489830"/>
                <a:gd name="connsiteX4" fmla="*/ 386712 w 2357123"/>
                <a:gd name="connsiteY4" fmla="*/ 853387 h 2489830"/>
                <a:gd name="connsiteX5" fmla="*/ 423670 w 2357123"/>
                <a:gd name="connsiteY5" fmla="*/ 1135602 h 2489830"/>
                <a:gd name="connsiteX6" fmla="*/ 440468 w 2357123"/>
                <a:gd name="connsiteY6" fmla="*/ 1780666 h 2489830"/>
                <a:gd name="connsiteX7" fmla="*/ 433748 w 2357123"/>
                <a:gd name="connsiteY7" fmla="*/ 2308140 h 2489830"/>
                <a:gd name="connsiteX8" fmla="*/ 564778 w 2357123"/>
                <a:gd name="connsiteY8" fmla="*/ 2472765 h 2489830"/>
                <a:gd name="connsiteX9" fmla="*/ 1787731 w 2357123"/>
                <a:gd name="connsiteY9" fmla="*/ 2449247 h 2489830"/>
                <a:gd name="connsiteX10" fmla="*/ 1888524 w 2357123"/>
                <a:gd name="connsiteY10" fmla="*/ 2146874 h 2489830"/>
                <a:gd name="connsiteX11" fmla="*/ 1898603 w 2357123"/>
                <a:gd name="connsiteY11" fmla="*/ 1511889 h 2489830"/>
                <a:gd name="connsiteX12" fmla="*/ 1918761 w 2357123"/>
                <a:gd name="connsiteY12" fmla="*/ 923941 h 2489830"/>
                <a:gd name="connsiteX13" fmla="*/ 2022914 w 2357123"/>
                <a:gd name="connsiteY13" fmla="*/ 850027 h 2489830"/>
                <a:gd name="connsiteX14" fmla="*/ 2187542 w 2357123"/>
                <a:gd name="connsiteY14" fmla="*/ 860106 h 2489830"/>
                <a:gd name="connsiteX15" fmla="*/ 2254737 w 2357123"/>
                <a:gd name="connsiteY15" fmla="*/ 799631 h 2489830"/>
                <a:gd name="connsiteX16" fmla="*/ 2355530 w 2357123"/>
                <a:gd name="connsiteY16" fmla="*/ 228481 h 2489830"/>
                <a:gd name="connsiteX17" fmla="*/ 2268176 w 2357123"/>
                <a:gd name="connsiteY17" fmla="*/ 110892 h 2489830"/>
                <a:gd name="connsiteX18" fmla="*/ 1690298 w 2357123"/>
                <a:gd name="connsiteY18" fmla="*/ 6741 h 2489830"/>
                <a:gd name="connsiteX19" fmla="*/ 1565987 w 2357123"/>
                <a:gd name="connsiteY19" fmla="*/ 77295 h 2489830"/>
                <a:gd name="connsiteX20" fmla="*/ 1193054 w 2357123"/>
                <a:gd name="connsiteY20" fmla="*/ 315834 h 2489830"/>
                <a:gd name="connsiteX21" fmla="*/ 810042 w 2357123"/>
                <a:gd name="connsiteY21" fmla="*/ 104172 h 2489830"/>
                <a:gd name="connsiteX22" fmla="*/ 709249 w 2357123"/>
                <a:gd name="connsiteY22" fmla="*/ 21 h 2489830"/>
                <a:gd name="connsiteX23" fmla="*/ 87694 w 2357123"/>
                <a:gd name="connsiteY23" fmla="*/ 110892 h 2489830"/>
                <a:gd name="connsiteX0" fmla="*/ 86213 w 2355642"/>
                <a:gd name="connsiteY0" fmla="*/ 110892 h 2489830"/>
                <a:gd name="connsiteX1" fmla="*/ 2219 w 2355642"/>
                <a:gd name="connsiteY1" fmla="*/ 231841 h 2489830"/>
                <a:gd name="connsiteX2" fmla="*/ 55975 w 2355642"/>
                <a:gd name="connsiteY2" fmla="*/ 769394 h 2489830"/>
                <a:gd name="connsiteX3" fmla="*/ 150048 w 2355642"/>
                <a:gd name="connsiteY3" fmla="*/ 856746 h 2489830"/>
                <a:gd name="connsiteX4" fmla="*/ 385231 w 2355642"/>
                <a:gd name="connsiteY4" fmla="*/ 853387 h 2489830"/>
                <a:gd name="connsiteX5" fmla="*/ 422189 w 2355642"/>
                <a:gd name="connsiteY5" fmla="*/ 1135602 h 2489830"/>
                <a:gd name="connsiteX6" fmla="*/ 438987 w 2355642"/>
                <a:gd name="connsiteY6" fmla="*/ 1780666 h 2489830"/>
                <a:gd name="connsiteX7" fmla="*/ 432267 w 2355642"/>
                <a:gd name="connsiteY7" fmla="*/ 2308140 h 2489830"/>
                <a:gd name="connsiteX8" fmla="*/ 563297 w 2355642"/>
                <a:gd name="connsiteY8" fmla="*/ 2472765 h 2489830"/>
                <a:gd name="connsiteX9" fmla="*/ 1786250 w 2355642"/>
                <a:gd name="connsiteY9" fmla="*/ 2449247 h 2489830"/>
                <a:gd name="connsiteX10" fmla="*/ 1887043 w 2355642"/>
                <a:gd name="connsiteY10" fmla="*/ 2146874 h 2489830"/>
                <a:gd name="connsiteX11" fmla="*/ 1897122 w 2355642"/>
                <a:gd name="connsiteY11" fmla="*/ 1511889 h 2489830"/>
                <a:gd name="connsiteX12" fmla="*/ 1917280 w 2355642"/>
                <a:gd name="connsiteY12" fmla="*/ 923941 h 2489830"/>
                <a:gd name="connsiteX13" fmla="*/ 2021433 w 2355642"/>
                <a:gd name="connsiteY13" fmla="*/ 850027 h 2489830"/>
                <a:gd name="connsiteX14" fmla="*/ 2186061 w 2355642"/>
                <a:gd name="connsiteY14" fmla="*/ 860106 h 2489830"/>
                <a:gd name="connsiteX15" fmla="*/ 2253256 w 2355642"/>
                <a:gd name="connsiteY15" fmla="*/ 799631 h 2489830"/>
                <a:gd name="connsiteX16" fmla="*/ 2354049 w 2355642"/>
                <a:gd name="connsiteY16" fmla="*/ 228481 h 2489830"/>
                <a:gd name="connsiteX17" fmla="*/ 2266695 w 2355642"/>
                <a:gd name="connsiteY17" fmla="*/ 110892 h 2489830"/>
                <a:gd name="connsiteX18" fmla="*/ 1688817 w 2355642"/>
                <a:gd name="connsiteY18" fmla="*/ 6741 h 2489830"/>
                <a:gd name="connsiteX19" fmla="*/ 1564506 w 2355642"/>
                <a:gd name="connsiteY19" fmla="*/ 77295 h 2489830"/>
                <a:gd name="connsiteX20" fmla="*/ 1191573 w 2355642"/>
                <a:gd name="connsiteY20" fmla="*/ 315834 h 2489830"/>
                <a:gd name="connsiteX21" fmla="*/ 808561 w 2355642"/>
                <a:gd name="connsiteY21" fmla="*/ 104172 h 2489830"/>
                <a:gd name="connsiteX22" fmla="*/ 707768 w 2355642"/>
                <a:gd name="connsiteY22" fmla="*/ 21 h 2489830"/>
                <a:gd name="connsiteX23" fmla="*/ 86213 w 2355642"/>
                <a:gd name="connsiteY23" fmla="*/ 110892 h 248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5642" h="2489830">
                  <a:moveTo>
                    <a:pt x="86213" y="110892"/>
                  </a:moveTo>
                  <a:cubicBezTo>
                    <a:pt x="-31379" y="149529"/>
                    <a:pt x="7259" y="169127"/>
                    <a:pt x="2219" y="231841"/>
                  </a:cubicBezTo>
                  <a:cubicBezTo>
                    <a:pt x="-2821" y="294555"/>
                    <a:pt x="31337" y="665243"/>
                    <a:pt x="55975" y="769394"/>
                  </a:cubicBezTo>
                  <a:cubicBezTo>
                    <a:pt x="80613" y="873545"/>
                    <a:pt x="95172" y="842747"/>
                    <a:pt x="150048" y="856746"/>
                  </a:cubicBezTo>
                  <a:cubicBezTo>
                    <a:pt x="204924" y="870745"/>
                    <a:pt x="305157" y="843868"/>
                    <a:pt x="385231" y="853387"/>
                  </a:cubicBezTo>
                  <a:cubicBezTo>
                    <a:pt x="421628" y="856186"/>
                    <a:pt x="413230" y="981056"/>
                    <a:pt x="422189" y="1135602"/>
                  </a:cubicBezTo>
                  <a:cubicBezTo>
                    <a:pt x="431148" y="1290148"/>
                    <a:pt x="437307" y="1585243"/>
                    <a:pt x="438987" y="1780666"/>
                  </a:cubicBezTo>
                  <a:cubicBezTo>
                    <a:pt x="440667" y="1976089"/>
                    <a:pt x="411549" y="2192790"/>
                    <a:pt x="432267" y="2308140"/>
                  </a:cubicBezTo>
                  <a:cubicBezTo>
                    <a:pt x="452985" y="2423490"/>
                    <a:pt x="395869" y="2484524"/>
                    <a:pt x="563297" y="2472765"/>
                  </a:cubicBezTo>
                  <a:cubicBezTo>
                    <a:pt x="787841" y="2494603"/>
                    <a:pt x="1565626" y="2503562"/>
                    <a:pt x="1786250" y="2449247"/>
                  </a:cubicBezTo>
                  <a:cubicBezTo>
                    <a:pt x="1936319" y="2448687"/>
                    <a:pt x="1885361" y="2363575"/>
                    <a:pt x="1887043" y="2146874"/>
                  </a:cubicBezTo>
                  <a:cubicBezTo>
                    <a:pt x="1882004" y="1933533"/>
                    <a:pt x="1892083" y="1715711"/>
                    <a:pt x="1897122" y="1511889"/>
                  </a:cubicBezTo>
                  <a:cubicBezTo>
                    <a:pt x="1902162" y="1308067"/>
                    <a:pt x="1916720" y="1034251"/>
                    <a:pt x="1917280" y="923941"/>
                  </a:cubicBezTo>
                  <a:cubicBezTo>
                    <a:pt x="1917840" y="813631"/>
                    <a:pt x="1959837" y="850587"/>
                    <a:pt x="2021433" y="850027"/>
                  </a:cubicBezTo>
                  <a:cubicBezTo>
                    <a:pt x="2083029" y="849467"/>
                    <a:pt x="2140705" y="851707"/>
                    <a:pt x="2186061" y="860106"/>
                  </a:cubicBezTo>
                  <a:cubicBezTo>
                    <a:pt x="2231417" y="868505"/>
                    <a:pt x="2225258" y="904902"/>
                    <a:pt x="2253256" y="799631"/>
                  </a:cubicBezTo>
                  <a:cubicBezTo>
                    <a:pt x="2281254" y="694360"/>
                    <a:pt x="2355169" y="302954"/>
                    <a:pt x="2354049" y="228481"/>
                  </a:cubicBezTo>
                  <a:cubicBezTo>
                    <a:pt x="2352929" y="154008"/>
                    <a:pt x="2377567" y="147849"/>
                    <a:pt x="2266695" y="110892"/>
                  </a:cubicBezTo>
                  <a:cubicBezTo>
                    <a:pt x="2155823" y="73935"/>
                    <a:pt x="1805849" y="12341"/>
                    <a:pt x="1688817" y="6741"/>
                  </a:cubicBezTo>
                  <a:cubicBezTo>
                    <a:pt x="1571785" y="1141"/>
                    <a:pt x="1607063" y="25780"/>
                    <a:pt x="1564506" y="77295"/>
                  </a:cubicBezTo>
                  <a:cubicBezTo>
                    <a:pt x="1502358" y="152525"/>
                    <a:pt x="1317564" y="311355"/>
                    <a:pt x="1191573" y="315834"/>
                  </a:cubicBezTo>
                  <a:cubicBezTo>
                    <a:pt x="1065582" y="320313"/>
                    <a:pt x="842159" y="173606"/>
                    <a:pt x="808561" y="104172"/>
                  </a:cubicBezTo>
                  <a:cubicBezTo>
                    <a:pt x="774963" y="44817"/>
                    <a:pt x="828159" y="-1099"/>
                    <a:pt x="707768" y="21"/>
                  </a:cubicBezTo>
                  <a:cubicBezTo>
                    <a:pt x="587377" y="1141"/>
                    <a:pt x="203805" y="72255"/>
                    <a:pt x="86213" y="110892"/>
                  </a:cubicBezTo>
                  <a:close/>
                </a:path>
              </a:pathLst>
            </a:custGeom>
            <a:solidFill>
              <a:srgbClr val="BABABA"/>
            </a:solidFill>
            <a:ln>
              <a:solidFill>
                <a:srgbClr val="BABAB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p:cNvSpPr/>
            <p:nvPr/>
          </p:nvSpPr>
          <p:spPr>
            <a:xfrm>
              <a:off x="3102964" y="1280272"/>
              <a:ext cx="3522234" cy="4524315"/>
            </a:xfrm>
            <a:prstGeom prst="rect">
              <a:avLst/>
            </a:prstGeom>
            <a:noFill/>
            <a:ln>
              <a:noFill/>
            </a:ln>
          </p:spPr>
          <p:txBody>
            <a:bodyPr wrap="square">
              <a:spAutoFit/>
            </a:bodyPr>
            <a:lstStyle/>
            <a:p>
              <a:pPr lvl="0"/>
              <a:r>
                <a:rPr lang="en-GB" sz="3200" b="1" dirty="0">
                  <a:solidFill>
                    <a:srgbClr val="002060"/>
                  </a:solidFill>
                </a:rPr>
                <a:t>TRUE</a:t>
              </a:r>
            </a:p>
            <a:p>
              <a:pPr lvl="0"/>
              <a:r>
                <a:rPr lang="en-GB" sz="3200" b="1" dirty="0">
                  <a:solidFill>
                    <a:srgbClr val="002060"/>
                  </a:solidFill>
                </a:rPr>
                <a:t>Being active is a great way to help reduce the risk of bowel, breast and womb cancers.</a:t>
              </a:r>
            </a:p>
            <a:p>
              <a:pPr lvl="0"/>
              <a:endParaRPr lang="en-GB" sz="3200" b="1" dirty="0">
                <a:solidFill>
                  <a:srgbClr val="002060"/>
                </a:solidFill>
              </a:endParaRPr>
            </a:p>
            <a:p>
              <a:pPr lvl="0"/>
              <a:r>
                <a:rPr lang="en-GB" sz="3200" b="1" dirty="0">
                  <a:solidFill>
                    <a:srgbClr val="002060"/>
                  </a:solidFill>
                </a:rPr>
                <a:t>Aim for about 60 minutes a day</a:t>
              </a:r>
            </a:p>
          </p:txBody>
        </p:sp>
      </p:grpSp>
    </p:spTree>
    <p:extLst>
      <p:ext uri="{BB962C8B-B14F-4D97-AF65-F5344CB8AC3E}">
        <p14:creationId xmlns:p14="http://schemas.microsoft.com/office/powerpoint/2010/main" val="16354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88640"/>
            <a:ext cx="8229600" cy="5505475"/>
          </a:xfrm>
        </p:spPr>
        <p:txBody>
          <a:bodyPr>
            <a:noAutofit/>
          </a:bodyPr>
          <a:lstStyle/>
          <a:p>
            <a:r>
              <a:rPr lang="en-CA" sz="4000" dirty="0"/>
              <a:t>Germs are so small that you can’t see them!</a:t>
            </a:r>
          </a:p>
          <a:p>
            <a:r>
              <a:rPr lang="en-CA" sz="4000" dirty="0"/>
              <a:t>There are many types of germs (bacteria &amp; viruses)</a:t>
            </a:r>
          </a:p>
          <a:p>
            <a:r>
              <a:rPr lang="en-CA" sz="4000" dirty="0"/>
              <a:t>Bacteria &amp; viruses can cause illnesses &amp; diseases such as :</a:t>
            </a:r>
            <a:br>
              <a:rPr lang="en-CA" sz="4000" dirty="0"/>
            </a:br>
            <a:r>
              <a:rPr lang="en-CA" sz="4000" dirty="0"/>
              <a:t>Upper &amp; lower respiratory tract infections, influenza, pneumonia, hepatitis A &amp; B and many others!</a:t>
            </a:r>
          </a:p>
          <a:p>
            <a:r>
              <a:rPr lang="en-CA" sz="4000" dirty="0"/>
              <a:t>Washing hands is the best prevention!!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D823E0D-4F3A-46D9-9997-AA6D1403E27D}"/>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981" r="5018"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8EDF9-9E32-4B5C-A4EF-053507D6E30A}"/>
              </a:ext>
            </a:extLst>
          </p:cNvPr>
          <p:cNvSpPr>
            <a:spLocks noGrp="1"/>
          </p:cNvSpPr>
          <p:nvPr>
            <p:ph type="title"/>
          </p:nvPr>
        </p:nvSpPr>
        <p:spPr>
          <a:xfrm>
            <a:off x="392906" y="425950"/>
            <a:ext cx="8408194" cy="744836"/>
          </a:xfrm>
        </p:spPr>
        <p:txBody>
          <a:bodyPr vert="horz" lIns="91440" tIns="45720" rIns="91440" bIns="45720" rtlCol="0" anchor="ctr">
            <a:normAutofit fontScale="90000"/>
          </a:bodyPr>
          <a:lstStyle/>
          <a:p>
            <a:pPr algn="ctr" defTabSz="914400"/>
            <a:r>
              <a:rPr lang="en-US" sz="2400" b="0" i="0" dirty="0">
                <a:solidFill>
                  <a:srgbClr val="2B2B2B"/>
                </a:solidFill>
                <a:effectLst/>
                <a:latin typeface="Roboto" panose="02000000000000000000" pitchFamily="2" charset="0"/>
              </a:rPr>
              <a:t>Viruses are a non-living collection of molecules that need a host to survive.</a:t>
            </a:r>
            <a:endParaRPr lang="en-US" sz="4000"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73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 close up of a purple flower&#10;&#10;Description automatically generated with medium confidence">
            <a:extLst>
              <a:ext uri="{FF2B5EF4-FFF2-40B4-BE49-F238E27FC236}">
                <a16:creationId xmlns:a16="http://schemas.microsoft.com/office/drawing/2014/main" id="{36997E35-444F-42A6-8036-9AAAC43975BC}"/>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781" r="8218"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92E1D-344E-49EF-BB3E-58EA3CB35903}"/>
              </a:ext>
            </a:extLst>
          </p:cNvPr>
          <p:cNvSpPr>
            <a:spLocks noGrp="1"/>
          </p:cNvSpPr>
          <p:nvPr>
            <p:ph type="title"/>
          </p:nvPr>
        </p:nvSpPr>
        <p:spPr>
          <a:xfrm>
            <a:off x="392906" y="425950"/>
            <a:ext cx="8408194" cy="744836"/>
          </a:xfrm>
        </p:spPr>
        <p:txBody>
          <a:bodyPr vert="horz" lIns="91440" tIns="45720" rIns="91440" bIns="45720" rtlCol="0" anchor="ctr">
            <a:normAutofit fontScale="90000"/>
          </a:bodyPr>
          <a:lstStyle/>
          <a:p>
            <a:pPr algn="ctr" defTabSz="914400"/>
            <a:r>
              <a:rPr lang="en-US" sz="2400" b="0" i="0" dirty="0">
                <a:solidFill>
                  <a:srgbClr val="2B2B2B"/>
                </a:solidFill>
                <a:effectLst/>
                <a:latin typeface="Roboto" panose="02000000000000000000" pitchFamily="2" charset="0"/>
              </a:rPr>
              <a:t>Bacteria are free-living cells that can live inside or outside a body</a:t>
            </a:r>
            <a:r>
              <a:rPr lang="en-US" sz="1600" b="0" i="0" dirty="0">
                <a:solidFill>
                  <a:srgbClr val="2B2B2B"/>
                </a:solidFill>
                <a:effectLst/>
                <a:latin typeface="Roboto" panose="02000000000000000000" pitchFamily="2" charset="0"/>
              </a:rPr>
              <a:t>.</a:t>
            </a:r>
            <a:endParaRPr lang="en-US" sz="3100"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4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WORD SCRAMBLE ANSWERS</a:t>
            </a:r>
          </a:p>
        </p:txBody>
      </p:sp>
      <p:sp>
        <p:nvSpPr>
          <p:cNvPr id="3" name="Content Placeholder 2"/>
          <p:cNvSpPr>
            <a:spLocks noGrp="1"/>
          </p:cNvSpPr>
          <p:nvPr>
            <p:ph idx="1"/>
          </p:nvPr>
        </p:nvSpPr>
        <p:spPr/>
        <p:txBody>
          <a:bodyPr>
            <a:normAutofit/>
          </a:bodyPr>
          <a:lstStyle/>
          <a:p>
            <a:r>
              <a:rPr lang="en-CA" dirty="0"/>
              <a:t>1 .virus</a:t>
            </a:r>
          </a:p>
          <a:p>
            <a:r>
              <a:rPr lang="en-CA" dirty="0"/>
              <a:t>2. twenty</a:t>
            </a:r>
          </a:p>
          <a:p>
            <a:r>
              <a:rPr lang="en-CA" dirty="0"/>
              <a:t>3. warm</a:t>
            </a:r>
          </a:p>
          <a:p>
            <a:r>
              <a:rPr lang="en-CA" dirty="0"/>
              <a:t>4. antibacterial</a:t>
            </a:r>
          </a:p>
          <a:p>
            <a:r>
              <a:rPr lang="en-CA" dirty="0"/>
              <a:t>5. fingernails</a:t>
            </a:r>
          </a:p>
          <a:p>
            <a:r>
              <a:rPr lang="en-CA" dirty="0"/>
              <a:t>6. four</a:t>
            </a:r>
          </a:p>
          <a:p>
            <a:r>
              <a:rPr lang="en-CA" dirty="0"/>
              <a:t>7. vigorously</a:t>
            </a:r>
          </a:p>
          <a:p>
            <a:r>
              <a:rPr lang="en-CA" dirty="0"/>
              <a:t>8. hand washing</a:t>
            </a:r>
          </a:p>
          <a:p>
            <a:r>
              <a:rPr lang="en-CA" dirty="0"/>
              <a:t>9. bacteria</a:t>
            </a:r>
          </a:p>
          <a:p>
            <a:r>
              <a:rPr lang="en-CA" dirty="0"/>
              <a:t>10. toilet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CROSS WORD ANSWERS!</a:t>
            </a:r>
          </a:p>
        </p:txBody>
      </p:sp>
      <p:sp>
        <p:nvSpPr>
          <p:cNvPr id="3" name="Content Placeholder 2"/>
          <p:cNvSpPr>
            <a:spLocks noGrp="1"/>
          </p:cNvSpPr>
          <p:nvPr>
            <p:ph idx="1"/>
          </p:nvPr>
        </p:nvSpPr>
        <p:spPr/>
        <p:txBody>
          <a:bodyPr>
            <a:normAutofit/>
          </a:bodyPr>
          <a:lstStyle/>
          <a:p>
            <a:r>
              <a:rPr lang="en-CA" sz="4000" dirty="0"/>
              <a:t>Across:   1) hepatitis    3)  vigorously</a:t>
            </a:r>
            <a:br>
              <a:rPr lang="en-CA" sz="4000" dirty="0"/>
            </a:br>
            <a:r>
              <a:rPr lang="en-CA" sz="4000" dirty="0"/>
              <a:t>5) soap         6) toilet           7) fingernails</a:t>
            </a:r>
          </a:p>
          <a:p>
            <a:endParaRPr lang="en-CA" sz="4000" dirty="0"/>
          </a:p>
          <a:p>
            <a:r>
              <a:rPr lang="en-CA" sz="4000" dirty="0"/>
              <a:t>Down: 1) hand washing     2) warm</a:t>
            </a:r>
            <a:br>
              <a:rPr lang="en-CA" sz="4000" dirty="0"/>
            </a:br>
            <a:r>
              <a:rPr lang="en-CA" sz="4000" dirty="0"/>
              <a:t>3) virus                  4) bacteria           5) twenty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FF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426</TotalTime>
  <Words>1550</Words>
  <Application>Microsoft Office PowerPoint</Application>
  <PresentationFormat>On-screen Show (4:3)</PresentationFormat>
  <Paragraphs>130</Paragraphs>
  <Slides>41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Calibri Light</vt:lpstr>
      <vt:lpstr>Roboto</vt:lpstr>
      <vt:lpstr>Office Theme</vt:lpstr>
      <vt:lpstr>Office Theme</vt:lpstr>
      <vt:lpstr>PowerPoint Presentation</vt:lpstr>
      <vt:lpstr>INVADERS!</vt:lpstr>
      <vt:lpstr>PowerPoint Presentation</vt:lpstr>
      <vt:lpstr>YOU SHOULD WASH YOUR HANDS WHEN YOU:</vt:lpstr>
      <vt:lpstr>PowerPoint Presentation</vt:lpstr>
      <vt:lpstr>Viruses are a non-living collection of molecules that need a host to survive.</vt:lpstr>
      <vt:lpstr>Bacteria are free-living cells that can live inside or outside a body.</vt:lpstr>
      <vt:lpstr>WORD SCRAMBLE ANSWERS</vt:lpstr>
      <vt:lpstr>CROSS WORD ANSWERS!</vt:lpstr>
      <vt:lpstr>INFECTIONS &amp; IMMUNIZATION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Carie Timm McKenzie</dc:creator>
  <cp:lastModifiedBy>Carie Timm Mckenzie</cp:lastModifiedBy>
  <cp:revision>11</cp:revision>
  <dcterms:created xsi:type="dcterms:W3CDTF">2020-09-24T20:53:04Z</dcterms:created>
  <dcterms:modified xsi:type="dcterms:W3CDTF">2021-11-02T02:38:35Z</dcterms:modified>
</cp:coreProperties>
</file>