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81" r:id="rId6"/>
    <p:sldId id="265" r:id="rId7"/>
    <p:sldId id="258" r:id="rId8"/>
    <p:sldId id="261" r:id="rId9"/>
    <p:sldId id="269" r:id="rId10"/>
    <p:sldId id="271" r:id="rId11"/>
    <p:sldId id="279" r:id="rId12"/>
    <p:sldId id="280" r:id="rId13"/>
    <p:sldId id="278" r:id="rId14"/>
    <p:sldId id="277" r:id="rId15"/>
    <p:sldId id="283" r:id="rId16"/>
    <p:sldId id="257" r:id="rId17"/>
    <p:sldId id="282" r:id="rId18"/>
    <p:sldId id="275" r:id="rId19"/>
    <p:sldId id="274" r:id="rId20"/>
    <p:sldId id="259" r:id="rId21"/>
    <p:sldId id="270" r:id="rId22"/>
    <p:sldId id="28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0D251-A6E2-448D-AEE0-AE971527B0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443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E138-970B-4B04-AEB3-55CAE398F4E2}" type="datetimeFigureOut">
              <a:rPr lang="en-US" smtClean="0"/>
              <a:pPr/>
              <a:t>1/10/2020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23EC-475E-4C67-A744-60A6B142BD3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4AE914-7BDC-41C4-B9DB-074757BCE8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gan496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-40850"/>
            <a:ext cx="6484921" cy="68988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43165" y="2428883"/>
            <a:ext cx="6858002" cy="20002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CA" sz="11500" dirty="0" smtClean="0"/>
              <a:t>SURVIVAL</a:t>
            </a:r>
            <a:endParaRPr lang="en-CA" sz="115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fro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268" y="1285860"/>
            <a:ext cx="4239857" cy="4777596"/>
          </a:xfrm>
        </p:spPr>
      </p:pic>
      <p:pic>
        <p:nvPicPr>
          <p:cNvPr id="7" name="Content Placeholder 3" descr="wolfe_seal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285860"/>
            <a:ext cx="4380632" cy="521497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5400" dirty="0" smtClean="0"/>
              <a:t>STRUCTURAL ADAPTATIONS</a:t>
            </a:r>
            <a:endParaRPr lang="en-CA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Some creatures have physical features which help them survive in their environments (like wings, teeth, webbed feet, etc)</a:t>
            </a:r>
            <a:endParaRPr lang="en-CA" sz="4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inaryCreature structural adaptations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17919"/>
            <a:ext cx="9929850" cy="6640081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uctural adaptation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41398"/>
            <a:ext cx="9334166" cy="699939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ying-squirr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5308"/>
            <a:ext cx="8001056" cy="778544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meleo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4036"/>
            <a:ext cx="9144000" cy="6858001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11500" dirty="0" smtClean="0"/>
              <a:t>MIMICRY</a:t>
            </a:r>
            <a:endParaRPr lang="en-CA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071802" cy="4483113"/>
          </a:xfrm>
        </p:spPr>
        <p:txBody>
          <a:bodyPr>
            <a:normAutofit/>
          </a:bodyPr>
          <a:lstStyle/>
          <a:p>
            <a:r>
              <a:rPr lang="en-CA" sz="3200" b="1" dirty="0" smtClean="0"/>
              <a:t>Some organisms imitate other creatures to scare off predators or lure in prey.</a:t>
            </a:r>
            <a:endParaRPr lang="en-CA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moth mimic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634876"/>
            <a:ext cx="6157842" cy="479452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ger_Swallowtail_larv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34260"/>
            <a:ext cx="9191290" cy="689226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11500" dirty="0" smtClean="0"/>
              <a:t>WARNING!!</a:t>
            </a:r>
            <a:endParaRPr lang="en-CA" sz="11500" dirty="0"/>
          </a:p>
        </p:txBody>
      </p:sp>
      <p:pic>
        <p:nvPicPr>
          <p:cNvPr id="4" name="Content Placeholder 3" descr="warning fro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759" y="1571612"/>
            <a:ext cx="5367389" cy="500066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0694" y="1500174"/>
            <a:ext cx="3643306" cy="5072098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Some organisms have bright colours to warn predators that they are poisonous and should be left alone!</a:t>
            </a:r>
            <a:endParaRPr lang="en-C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06feature_sitan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5072066" cy="6704637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n ma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" y="97870"/>
            <a:ext cx="9843697" cy="676013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800" dirty="0" smtClean="0"/>
              <a:t>POLLINATION</a:t>
            </a:r>
            <a:endParaRPr lang="en-CA" sz="8800" dirty="0"/>
          </a:p>
        </p:txBody>
      </p:sp>
      <p:pic>
        <p:nvPicPr>
          <p:cNvPr id="4" name="Content Placeholder 3" descr="rose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9636" y="1498337"/>
            <a:ext cx="4189488" cy="507393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sz="3600" dirty="0" smtClean="0"/>
              <a:t>Many plants need insects to pollinate them, so they are bright colours or attractive fragrances to attract insects.</a:t>
            </a:r>
            <a:endParaRPr lang="en-C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smtClean="0">
                <a:solidFill>
                  <a:srgbClr val="FF0000"/>
                </a:solidFill>
              </a:rPr>
              <a:t>FOR YOU TO DO:</a:t>
            </a:r>
            <a:endParaRPr lang="en-CA" altLang="en-US" sz="5400" smtClean="0">
              <a:solidFill>
                <a:srgbClr val="FF0000"/>
              </a:solidFill>
            </a:endParaRP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Pg. 51 in your texts  “WORK ON IT” Section at the bottom of the page</a:t>
            </a:r>
          </a:p>
          <a:p>
            <a:r>
              <a:rPr lang="en-US" altLang="en-US" dirty="0" smtClean="0"/>
              <a:t> Take a look at pg. 52</a:t>
            </a:r>
          </a:p>
          <a:p>
            <a:r>
              <a:rPr lang="en-US" altLang="en-US" dirty="0" smtClean="0"/>
              <a:t>From just looking at the pic (not reading the caption) – try to guess the adaptation of each animal</a:t>
            </a:r>
          </a:p>
          <a:p>
            <a:r>
              <a:rPr lang="en-US" altLang="en-US" dirty="0" smtClean="0"/>
              <a:t>Now with your partner, read the caption and see if you were right! List the adaptations as structural or </a:t>
            </a:r>
            <a:r>
              <a:rPr lang="en-US" altLang="en-US" dirty="0" err="1" smtClean="0"/>
              <a:t>behavioural</a:t>
            </a:r>
            <a:r>
              <a:rPr lang="en-US" altLang="en-US" dirty="0" smtClean="0"/>
              <a:t>.</a:t>
            </a:r>
            <a:endParaRPr lang="en-CA" alt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597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64399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Doctors have concluded that if you find the man in the coffee beans in 3 seconds, your right half of your brain is better developed than most people. 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If you find the man between 3 seconds and 1 minute, your right half of the brain is developed normally. 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If you find the man between 1 minute and 3 minutes, then the right half of your brain is functioning slowly and you need to eat more protein. 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If you have not found the man after 3 minutes, the advice is to look for more of this type of exercise to make that part of the brain stronger!!!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And, yes, the man is really there!!!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/>
              <a:t>SURVIVAL IN THE 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57364"/>
            <a:ext cx="2857488" cy="4786346"/>
          </a:xfrm>
        </p:spPr>
        <p:txBody>
          <a:bodyPr>
            <a:normAutofit/>
          </a:bodyPr>
          <a:lstStyle/>
          <a:p>
            <a:r>
              <a:rPr lang="en-CA" sz="3600" dirty="0" smtClean="0"/>
              <a:t>For some organisms, appearance helps them to survive.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3" descr="stickins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68" y="1785926"/>
            <a:ext cx="6386531" cy="507207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st2_856913_mimicry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012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450px-Bradyp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61182"/>
            <a:ext cx="4173736" cy="5564982"/>
          </a:xfrm>
        </p:spPr>
      </p:pic>
      <p:pic>
        <p:nvPicPr>
          <p:cNvPr id="9" name="Content Placeholder 3" descr="bengal-tigers-two-cub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2083" y="2071678"/>
            <a:ext cx="4974201" cy="342902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bu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115" y="571480"/>
            <a:ext cx="4747879" cy="5143536"/>
          </a:xfrm>
        </p:spPr>
      </p:pic>
      <p:pic>
        <p:nvPicPr>
          <p:cNvPr id="7" name="Content Placeholder 3" descr="butterfl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3254" y="422499"/>
            <a:ext cx="4220746" cy="5864022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bit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7848"/>
            <a:ext cx="9144000" cy="6865848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le%20mon%20camouflag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73407"/>
            <a:ext cx="9144000" cy="686972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201</Words>
  <Application>Microsoft Office PowerPoint</Application>
  <PresentationFormat>On-screen Show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Default Design</vt:lpstr>
      <vt:lpstr>SURVIVAL</vt:lpstr>
      <vt:lpstr>PowerPoint Presentation</vt:lpstr>
      <vt:lpstr>PowerPoint Presentation</vt:lpstr>
      <vt:lpstr>SURVIVAL IN THE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STRUCTURAL ADAPTATIONS</vt:lpstr>
      <vt:lpstr>PowerPoint Presentation</vt:lpstr>
      <vt:lpstr>PowerPoint Presentation</vt:lpstr>
      <vt:lpstr>PowerPoint Presentation</vt:lpstr>
      <vt:lpstr>PowerPoint Presentation</vt:lpstr>
      <vt:lpstr>MIMICRY</vt:lpstr>
      <vt:lpstr>PowerPoint Presentation</vt:lpstr>
      <vt:lpstr>WARNING!!</vt:lpstr>
      <vt:lpstr>PowerPoint Presentation</vt:lpstr>
      <vt:lpstr>POLLINATION</vt:lpstr>
      <vt:lpstr>FOR YOU TO DO: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Carie D  Timm</dc:creator>
  <cp:lastModifiedBy>Carie Timm McKenzie</cp:lastModifiedBy>
  <cp:revision>18</cp:revision>
  <dcterms:created xsi:type="dcterms:W3CDTF">2007-12-12T22:35:13Z</dcterms:created>
  <dcterms:modified xsi:type="dcterms:W3CDTF">2020-01-10T19:12:09Z</dcterms:modified>
</cp:coreProperties>
</file>