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6F9E31E-1086-4450-A11A-AD3F7B0AFE54}" type="datetimeFigureOut">
              <a:rPr lang="en-CA" smtClean="0"/>
              <a:t>2017-12-15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21734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6F9E31E-1086-4450-A11A-AD3F7B0AFE54}" type="datetimeFigureOut">
              <a:rPr lang="en-CA" smtClean="0"/>
              <a:t>2017-12-15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205510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6F9E31E-1086-4450-A11A-AD3F7B0AFE54}" type="datetimeFigureOut">
              <a:rPr lang="en-CA" smtClean="0"/>
              <a:t>2017-12-15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31873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6F9E31E-1086-4450-A11A-AD3F7B0AFE54}" type="datetimeFigureOut">
              <a:rPr lang="en-CA" smtClean="0"/>
              <a:t>2017-12-15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181924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F9E31E-1086-4450-A11A-AD3F7B0AFE54}" type="datetimeFigureOut">
              <a:rPr lang="en-CA" smtClean="0"/>
              <a:t>2017-12-15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926202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6F9E31E-1086-4450-A11A-AD3F7B0AFE54}" type="datetimeFigureOut">
              <a:rPr lang="en-CA" smtClean="0"/>
              <a:t>2017-12-15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175729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6F9E31E-1086-4450-A11A-AD3F7B0AFE54}" type="datetimeFigureOut">
              <a:rPr lang="en-CA" smtClean="0"/>
              <a:t>2017-12-15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310388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6F9E31E-1086-4450-A11A-AD3F7B0AFE54}" type="datetimeFigureOut">
              <a:rPr lang="en-CA" smtClean="0"/>
              <a:t>2017-12-15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357594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9E31E-1086-4450-A11A-AD3F7B0AFE54}" type="datetimeFigureOut">
              <a:rPr lang="en-CA" smtClean="0"/>
              <a:t>2017-12-15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4000168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9E31E-1086-4450-A11A-AD3F7B0AFE54}" type="datetimeFigureOut">
              <a:rPr lang="en-CA" smtClean="0"/>
              <a:t>2017-12-15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281867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9E31E-1086-4450-A11A-AD3F7B0AFE54}" type="datetimeFigureOut">
              <a:rPr lang="en-CA" smtClean="0"/>
              <a:t>2017-12-15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E4F7B09-A2B0-4C28-A249-24CB37436039}" type="slidenum">
              <a:rPr lang="en-CA" smtClean="0"/>
              <a:t>‹#›</a:t>
            </a:fld>
            <a:endParaRPr lang="en-CA"/>
          </a:p>
        </p:txBody>
      </p:sp>
    </p:spTree>
    <p:extLst>
      <p:ext uri="{BB962C8B-B14F-4D97-AF65-F5344CB8AC3E}">
        <p14:creationId xmlns:p14="http://schemas.microsoft.com/office/powerpoint/2010/main" val="402140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9E31E-1086-4450-A11A-AD3F7B0AFE54}" type="datetimeFigureOut">
              <a:rPr lang="en-CA" smtClean="0"/>
              <a:t>2017-12-15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7B09-A2B0-4C28-A249-24CB37436039}" type="slidenum">
              <a:rPr lang="en-CA" smtClean="0"/>
              <a:t>‹#›</a:t>
            </a:fld>
            <a:endParaRPr lang="en-CA"/>
          </a:p>
        </p:txBody>
      </p:sp>
    </p:spTree>
    <p:extLst>
      <p:ext uri="{BB962C8B-B14F-4D97-AF65-F5344CB8AC3E}">
        <p14:creationId xmlns:p14="http://schemas.microsoft.com/office/powerpoint/2010/main" val="9105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039734"/>
          </a:xfrm>
        </p:spPr>
        <p:txBody>
          <a:bodyPr>
            <a:noAutofit/>
          </a:bodyPr>
          <a:lstStyle/>
          <a:p>
            <a:r>
              <a:rPr lang="en-US" sz="8800" dirty="0" smtClean="0">
                <a:solidFill>
                  <a:srgbClr val="0070C0"/>
                </a:solidFill>
              </a:rPr>
              <a:t>THE MICROSCOPIC WORLD</a:t>
            </a:r>
            <a:endParaRPr lang="en-CA" sz="8800" dirty="0">
              <a:solidFill>
                <a:srgbClr val="0070C0"/>
              </a:solidFill>
            </a:endParaRPr>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658897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MICROSCOPIC WORLD</a:t>
            </a:r>
            <a:endParaRPr lang="en-CA" dirty="0"/>
          </a:p>
        </p:txBody>
      </p:sp>
      <p:sp>
        <p:nvSpPr>
          <p:cNvPr id="3" name="Content Placeholder 2"/>
          <p:cNvSpPr>
            <a:spLocks noGrp="1"/>
          </p:cNvSpPr>
          <p:nvPr>
            <p:ph idx="1"/>
          </p:nvPr>
        </p:nvSpPr>
        <p:spPr/>
        <p:txBody>
          <a:bodyPr/>
          <a:lstStyle/>
          <a:p>
            <a:r>
              <a:rPr lang="en-CA" sz="3600" dirty="0" smtClean="0"/>
              <a:t>Living </a:t>
            </a:r>
            <a:r>
              <a:rPr lang="en-CA" sz="3600" dirty="0"/>
              <a:t>things come in all shapes and sizes and live everywhere in the world.  A group of living things that we don’t see are micro-organisms.  They are so small you need a microscope to see them!</a:t>
            </a: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3625" y="3731483"/>
            <a:ext cx="3276600" cy="28384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6582" y="4001294"/>
            <a:ext cx="3699613" cy="240697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290" y="4087083"/>
            <a:ext cx="3333862" cy="2482850"/>
          </a:xfrm>
          <a:prstGeom prst="rect">
            <a:avLst/>
          </a:prstGeom>
        </p:spPr>
      </p:pic>
    </p:spTree>
    <p:extLst>
      <p:ext uri="{BB962C8B-B14F-4D97-AF65-F5344CB8AC3E}">
        <p14:creationId xmlns:p14="http://schemas.microsoft.com/office/powerpoint/2010/main" val="965852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453082"/>
            <a:ext cx="10515600" cy="5723882"/>
          </a:xfrm>
        </p:spPr>
        <p:txBody>
          <a:bodyPr>
            <a:normAutofit/>
          </a:bodyPr>
          <a:lstStyle/>
          <a:p>
            <a:r>
              <a:rPr lang="en-CA" sz="4400" dirty="0"/>
              <a:t>Scientists classify micro-organisms by how their body structures work (the ones that are more like plants or animals or fungus). The fancy name for most micro-organisms is protozoa.  </a:t>
            </a:r>
            <a:r>
              <a:rPr lang="en-CA" sz="4400" dirty="0" err="1"/>
              <a:t>Protists</a:t>
            </a:r>
            <a:r>
              <a:rPr lang="en-CA" sz="4400" dirty="0"/>
              <a:t> are like all other living things: they respire, need energy to live, respond to stimuli, grow, reproduce and excrete waste.  </a:t>
            </a:r>
          </a:p>
          <a:p>
            <a:endParaRPr lang="en-CA" dirty="0"/>
          </a:p>
        </p:txBody>
      </p:sp>
    </p:spTree>
    <p:extLst>
      <p:ext uri="{BB962C8B-B14F-4D97-AF65-F5344CB8AC3E}">
        <p14:creationId xmlns:p14="http://schemas.microsoft.com/office/powerpoint/2010/main" val="303365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CA" sz="4400" dirty="0"/>
              <a:t>Bacteria are also micro-organisms, but they are different enough to be in their own category called </a:t>
            </a:r>
            <a:r>
              <a:rPr lang="en-CA" sz="4400" dirty="0" err="1"/>
              <a:t>monera</a:t>
            </a:r>
            <a:r>
              <a:rPr lang="en-CA" sz="4400" dirty="0"/>
              <a:t>.</a:t>
            </a:r>
          </a:p>
          <a:p>
            <a:endParaRPr lang="en-US" dirty="0"/>
          </a:p>
        </p:txBody>
      </p:sp>
    </p:spTree>
    <p:extLst>
      <p:ext uri="{BB962C8B-B14F-4D97-AF65-F5344CB8AC3E}">
        <p14:creationId xmlns:p14="http://schemas.microsoft.com/office/powerpoint/2010/main" val="394876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12517" cy="1325563"/>
          </a:xfrm>
        </p:spPr>
        <p:txBody>
          <a:bodyPr>
            <a:noAutofit/>
          </a:bodyPr>
          <a:lstStyle/>
          <a:p>
            <a:r>
              <a:rPr lang="en-CA" sz="4800" b="1" u="sng" dirty="0" smtClean="0">
                <a:solidFill>
                  <a:srgbClr val="FF0000"/>
                </a:solidFill>
              </a:rPr>
              <a:t>WHY ARE MICRO-ORGANISMS IMPORTANT?</a:t>
            </a:r>
            <a:endParaRPr lang="en-CA" sz="4800" b="1"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CA" sz="3600" dirty="0" smtClean="0">
                <a:solidFill>
                  <a:srgbClr val="FF0000"/>
                </a:solidFill>
              </a:rPr>
              <a:t>There </a:t>
            </a:r>
            <a:r>
              <a:rPr lang="en-CA" sz="3600" dirty="0">
                <a:solidFill>
                  <a:srgbClr val="FF0000"/>
                </a:solidFill>
              </a:rPr>
              <a:t>are billions of micro-organisms, and some are good and others are bad.  If you have ever been sick, you can probably blame a micro-organism (we call them germs!). But micro-organisms do some helpful things too!  We can make medicine, foods like yogurt, and some help us digest our food. We use microorganisms to cook (yeast, vinegar, cheese) Others help plants grow or break down rotting plants or animals. </a:t>
            </a:r>
          </a:p>
          <a:p>
            <a:endParaRPr lang="en-CA" dirty="0"/>
          </a:p>
        </p:txBody>
      </p:sp>
    </p:spTree>
    <p:extLst>
      <p:ext uri="{BB962C8B-B14F-4D97-AF65-F5344CB8AC3E}">
        <p14:creationId xmlns:p14="http://schemas.microsoft.com/office/powerpoint/2010/main" val="3278010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10515600" cy="6043913"/>
          </a:xfrm>
        </p:spPr>
        <p:txBody>
          <a:bodyPr>
            <a:normAutofit lnSpcReduction="10000"/>
          </a:bodyPr>
          <a:lstStyle/>
          <a:p>
            <a:r>
              <a:rPr lang="en-CA" sz="3600" dirty="0">
                <a:solidFill>
                  <a:srgbClr val="FF0000"/>
                </a:solidFill>
              </a:rPr>
              <a:t>Unfortunately, humans have also used micro-organisms as weapons: spreading horrible diseases or contaminating food.</a:t>
            </a:r>
          </a:p>
          <a:p>
            <a:r>
              <a:rPr lang="en-CA" sz="3600" dirty="0">
                <a:solidFill>
                  <a:srgbClr val="FF0000"/>
                </a:solidFill>
              </a:rPr>
              <a:t>Disease causing organisms can be spread in various ways:</a:t>
            </a:r>
          </a:p>
          <a:p>
            <a:r>
              <a:rPr lang="en-CA" sz="3600" dirty="0">
                <a:solidFill>
                  <a:srgbClr val="FF0000"/>
                </a:solidFill>
              </a:rPr>
              <a:t>1)	Person to Person :(by sneezing, coughing, saliva and blood)</a:t>
            </a:r>
          </a:p>
          <a:p>
            <a:r>
              <a:rPr lang="en-CA" sz="3600" dirty="0">
                <a:solidFill>
                  <a:srgbClr val="FF0000"/>
                </a:solidFill>
              </a:rPr>
              <a:t>2)	Food: (bacteria in food that hasn’t been cooked or refrigerated properly can cause food poisoning)</a:t>
            </a:r>
          </a:p>
          <a:p>
            <a:r>
              <a:rPr lang="en-CA" sz="3600" dirty="0">
                <a:solidFill>
                  <a:srgbClr val="FF0000"/>
                </a:solidFill>
              </a:rPr>
              <a:t>3)	Water: Protozoa can live in all kinds of water, and if you drink contaminated water, you can get very sick and even possibly die.</a:t>
            </a:r>
          </a:p>
          <a:p>
            <a:endParaRPr lang="en-CA" dirty="0"/>
          </a:p>
        </p:txBody>
      </p:sp>
    </p:spTree>
    <p:extLst>
      <p:ext uri="{BB962C8B-B14F-4D97-AF65-F5344CB8AC3E}">
        <p14:creationId xmlns:p14="http://schemas.microsoft.com/office/powerpoint/2010/main" val="2641824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4218415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3883391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239</Words>
  <Application>Microsoft Office PowerPoint</Application>
  <PresentationFormat>Widescreen</PresentationFormat>
  <Paragraphs>12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MICROSCOPIC WORLD</vt:lpstr>
      <vt:lpstr>THE MICROSCOPIC WORLD</vt:lpstr>
      <vt:lpstr>PowerPoint Presentation</vt:lpstr>
      <vt:lpstr>PowerPoint Presentation</vt:lpstr>
      <vt:lpstr>WHY ARE MICRO-ORGANISMS IMPORTANT?</vt:lpstr>
      <vt:lpstr>PowerPoint Presentation</vt:lpstr>
      <vt:lpstr>PowerPoint Presentation</vt:lpstr>
      <vt:lpstr>PowerPoint Presentation</vt:lpstr>
    </vt:vector>
  </TitlesOfParts>
  <Company>PSSD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MICROSCOPIC WORLD</dc:title>
  <dc:creator>Carrie Timm</dc:creator>
  <cp:lastModifiedBy>Carrie McKenzie</cp:lastModifiedBy>
  <cp:revision>4</cp:revision>
  <dcterms:created xsi:type="dcterms:W3CDTF">2015-04-29T16:39:37Z</dcterms:created>
  <dcterms:modified xsi:type="dcterms:W3CDTF">2017-12-15T18:39:46Z</dcterms:modified>
</cp:coreProperties>
</file>